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5143500" cx="9144000"/>
  <p:notesSz cx="6858000" cy="9144000"/>
  <p:embeddedFontLst>
    <p:embeddedFont>
      <p:font typeface="Roboto"/>
      <p:regular r:id="rId82"/>
      <p:bold r:id="rId83"/>
      <p:italic r:id="rId84"/>
      <p:boldItalic r:id="rId85"/>
    </p:embeddedFont>
    <p:embeddedFont>
      <p:font typeface="Helvetica Neue"/>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644" orient="horz"/>
        <p:guide pos="2898" orient="horz"/>
        <p:guide pos="2412" orient="horz"/>
        <p:guide pos="3196" orient="horz"/>
        <p:guide pos="1350" orient="horz"/>
        <p:guide pos="1378" orient="horz"/>
        <p:guide pos="2078" orient="horz"/>
        <p:guide pos="125" orient="horz"/>
        <p:guide pos="2106" orient="horz"/>
        <p:guide pos="2859" orient="horz"/>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7.xml"/><Relationship Id="rId86" Type="http://schemas.openxmlformats.org/officeDocument/2006/relationships/font" Target="fonts/HelveticaNeue-regular.fntdata"/><Relationship Id="rId41" Type="http://schemas.openxmlformats.org/officeDocument/2006/relationships/slide" Target="slides/slide36.xml"/><Relationship Id="rId85" Type="http://schemas.openxmlformats.org/officeDocument/2006/relationships/font" Target="fonts/Roboto-boldItalic.fntdata"/><Relationship Id="rId44" Type="http://schemas.openxmlformats.org/officeDocument/2006/relationships/slide" Target="slides/slide39.xml"/><Relationship Id="rId88" Type="http://schemas.openxmlformats.org/officeDocument/2006/relationships/font" Target="fonts/HelveticaNeue-italic.fntdata"/><Relationship Id="rId43" Type="http://schemas.openxmlformats.org/officeDocument/2006/relationships/slide" Target="slides/slide38.xml"/><Relationship Id="rId87" Type="http://schemas.openxmlformats.org/officeDocument/2006/relationships/font" Target="fonts/HelveticaNeue-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HelveticaNeue-boldItalic.fntdata"/><Relationship Id="rId80" Type="http://schemas.openxmlformats.org/officeDocument/2006/relationships/slide" Target="slides/slide75.xml"/><Relationship Id="rId82" Type="http://schemas.openxmlformats.org/officeDocument/2006/relationships/font" Target="fonts/Roboto-regular.fntdata"/><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ac0f31cbd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ac0f31cbd_2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4ac0f31cbd_2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ac0f31cbd_2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ac0f31cbd_2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4ac0f31cbd_2_1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ac0f31cbd_2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ac0f31cbd_2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4ac0f31cbd_2_1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ac0f31cbd_2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ac0f31cbd_2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4ac0f31cbd_2_1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ac0f31cbd_2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ac0f31cbd_2_1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4ac0f31cbd_2_1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ac0f31cbd_2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ac0f31cbd_2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4ac0f31cbd_2_1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ac0f31cbd_2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ac0f31cbd_2_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4ac0f31cbd_2_1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ac0f31cbd_2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ac0f31cbd_2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4ac0f31cbd_2_1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ac0f31cbd_2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ac0f31cbd_2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4ac0f31cbd_2_1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US" sz="1200">
                <a:solidFill>
                  <a:srgbClr val="000000"/>
                </a:solidFill>
                <a:latin typeface="Calibri"/>
                <a:ea typeface="Calibri"/>
                <a:cs typeface="Calibri"/>
                <a:sym typeface="Calibri"/>
              </a:rPr>
              <a:t>Our customers believe that there are tremendous advantages to running Kubernetes on AWS. According to a CNCF survey this year, 57% of Kubernetes workloads run on AWS today. This is entirely organic growth fueled by strong community of developers, customers, and partners.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take a quick look at what your typical Kubernetes on AWS deployment looks like.</a:t>
            </a:r>
            <a:endParaRPr/>
          </a:p>
          <a:p>
            <a:pPr indent="0" lvl="0" marL="0" rtl="0" algn="l">
              <a:spcBef>
                <a:spcPts val="0"/>
              </a:spcBef>
              <a:spcAft>
                <a:spcPts val="0"/>
              </a:spcAft>
              <a:buNone/>
            </a:pPr>
            <a:r>
              <a:t/>
            </a:r>
            <a:endParaRPr/>
          </a:p>
        </p:txBody>
      </p:sp>
      <p:sp>
        <p:nvSpPr>
          <p:cNvPr id="314" name="Google Shape;314;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is no Kubernetes construct for tips, this is just for representation of these slides. </a:t>
            </a:r>
            <a:endParaRPr/>
          </a:p>
        </p:txBody>
      </p:sp>
      <p:sp>
        <p:nvSpPr>
          <p:cNvPr id="328" name="Google Shape;328;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Kubernetes the hard way Involves 14 different steps from creating master nodes, certificates, creating etcd, bootstrapping controllers and bootstrapping worker nodes etc. </a:t>
            </a:r>
            <a:endParaRPr/>
          </a:p>
          <a:p>
            <a:pPr indent="0" lvl="0" marL="0" rtl="0" algn="l">
              <a:spcBef>
                <a:spcPts val="0"/>
              </a:spcBef>
              <a:spcAft>
                <a:spcPts val="0"/>
              </a:spcAft>
              <a:buNone/>
            </a:pPr>
            <a:r>
              <a:rPr lang="en-US"/>
              <a:t>Even Github page mentions to use the content for learning purpose only.  </a:t>
            </a:r>
            <a:endParaRPr/>
          </a:p>
          <a:p>
            <a:pPr indent="0" lvl="0" marL="0" rtl="0" algn="l">
              <a:spcBef>
                <a:spcPts val="0"/>
              </a:spcBef>
              <a:spcAft>
                <a:spcPts val="0"/>
              </a:spcAft>
              <a:buNone/>
            </a:pPr>
            <a:r>
              <a:t/>
            </a:r>
            <a:endParaRPr/>
          </a:p>
        </p:txBody>
      </p:sp>
      <p:sp>
        <p:nvSpPr>
          <p:cNvPr id="334" name="Google Shape;334;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Most well known community built tools for Kubernetes cluster setup and automation are Kops, Kubeadm, Kubespray</a:t>
            </a:r>
            <a:endParaRPr/>
          </a:p>
          <a:p>
            <a:pPr indent="0" lvl="0" marL="0" rtl="0" algn="l">
              <a:spcBef>
                <a:spcPts val="0"/>
              </a:spcBef>
              <a:spcAft>
                <a:spcPts val="0"/>
              </a:spcAft>
              <a:buNone/>
            </a:pPr>
            <a:r>
              <a:rPr lang="en-US"/>
              <a:t>Kops: fully automates, manages and maintains Kubernetes cluster. You can roll prototype but also highly available production-grade cluster </a:t>
            </a:r>
            <a:endParaRPr/>
          </a:p>
          <a:p>
            <a:pPr indent="0" lvl="0" marL="0" rtl="0" algn="l">
              <a:spcBef>
                <a:spcPts val="0"/>
              </a:spcBef>
              <a:spcAft>
                <a:spcPts val="0"/>
              </a:spcAft>
              <a:buNone/>
            </a:pPr>
            <a:r>
              <a:rPr lang="en-US"/>
              <a:t>Kubeadm: bootstraps existing instances with Kubernetes cluster configurations. </a:t>
            </a:r>
            <a:endParaRPr/>
          </a:p>
          <a:p>
            <a:pPr indent="0" lvl="0" marL="0" rtl="0" algn="l">
              <a:spcBef>
                <a:spcPts val="0"/>
              </a:spcBef>
              <a:spcAft>
                <a:spcPts val="0"/>
              </a:spcAft>
              <a:buNone/>
            </a:pPr>
            <a:r>
              <a:rPr lang="en-US"/>
              <a:t>Kubespray: uses Ansible for provisioning and orchestration</a:t>
            </a:r>
            <a:endParaRPr/>
          </a:p>
          <a:p>
            <a:pPr indent="0" lvl="0" marL="0" rtl="0" algn="l">
              <a:spcBef>
                <a:spcPts val="0"/>
              </a:spcBef>
              <a:spcAft>
                <a:spcPts val="0"/>
              </a:spcAft>
              <a:buNone/>
            </a:pPr>
            <a:r>
              <a:rPr lang="en-US"/>
              <a:t>Take an opportunity to mention how EKS differentiates among these offerings. </a:t>
            </a:r>
            <a:endParaRPr/>
          </a:p>
          <a:p>
            <a:pPr indent="0" lvl="0" marL="0" rtl="0" algn="l">
              <a:spcBef>
                <a:spcPts val="0"/>
              </a:spcBef>
              <a:spcAft>
                <a:spcPts val="0"/>
              </a:spcAft>
              <a:buNone/>
            </a:pPr>
            <a:r>
              <a:rPr lang="en-US"/>
              <a:t>Openshift: not only manages Kubernetes environment but also offers better integration with Red Hat based toolsets </a:t>
            </a:r>
            <a:endParaRPr/>
          </a:p>
        </p:txBody>
      </p:sp>
      <p:sp>
        <p:nvSpPr>
          <p:cNvPr id="341" name="Google Shape;34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Slide credit – Nathan Peck/Brent Langston – Devoxx Kubernetes workshop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Kops helps your create those worker nodes, master, and etcd but all of that infrastructure is still your responsibility. If something goes wrong you are the one who gets paged to fix it, and you will be responsible for using kops to repair the cluster. This can get complicated quite quickly, for example you may need to scale up your etcd database to be able to handle more request volume as the cluster gets larger and the masters need to track the state of more instances and more applications running on those instances.</a:t>
            </a:r>
            <a:endParaRPr/>
          </a:p>
        </p:txBody>
      </p:sp>
      <p:sp>
        <p:nvSpPr>
          <p:cNvPr id="350" name="Google Shape;350;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ac0f31cbd_2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ac0f31cbd_2_1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4ac0f31cbd_2_1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Slide credit – Nathan Peck/Brent Langston – Devoxx Kubernetes workshop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option that will soon be available for people running Kubernetes on AWS is to use Amazon EKS as a managed control place. Amazon EKS provides you with secure, reliable, high availability Kubernetes masters, backed by high availability etcd. Everything is backed up and scaled by AWS, so if something goes wrong an AWS engineer gets paged and he or she is responsible for fixing it. The only thing you are responsible for is adding worker nodes for the masters to run containers, and providing your pod definitions to the masters to run on the worker nodes.</a:t>
            </a:r>
            <a:endParaRPr/>
          </a:p>
        </p:txBody>
      </p:sp>
      <p:sp>
        <p:nvSpPr>
          <p:cNvPr id="378" name="Google Shape;378;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Slide credit – Nathan Peck/Brent Langston – Devoxx Kubernetes workshop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Even managing worker nodes can get annoying. It can be challenging to know just how many worker nodes you need to run your desired number of pods. In 2018 we will release a fully managed approach where the Kubernetes masters are run by AWS, and you also don’t have to manage worker nodes. Instead you will have the option to utilize AWS Fargate. Fargate is our on-demand container platform. Just like EC2 made it easy to get a VM on-demand without having to worry about physical servers in a datacenter, Fargate makes it easy to run a container on-demand without even worrying about VM’s.</a:t>
            </a:r>
            <a:endParaRPr/>
          </a:p>
        </p:txBody>
      </p:sp>
      <p:sp>
        <p:nvSpPr>
          <p:cNvPr id="402" name="Google Shape;402;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with EKS, the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8" name="Google Shape;428;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can create an isolation boundary for this application by simply defining new namespace. </a:t>
            </a:r>
            <a:endParaRPr/>
          </a:p>
        </p:txBody>
      </p:sp>
      <p:sp>
        <p:nvSpPr>
          <p:cNvPr id="481" name="Google Shape;481;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Earlier I had dev namespace. I can create production namespace using ‘kubectl create namespace prod-namespace’ and control who has access to this environment so that I keep the blast radius to a minimal. Blast radius in terms of access control as well as resource usage can be defined at the namespace level</a:t>
            </a:r>
            <a:endParaRPr/>
          </a:p>
        </p:txBody>
      </p:sp>
      <p:sp>
        <p:nvSpPr>
          <p:cNvPr id="487" name="Google Shape;487;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Lightweight &gt;&gt; Containers are isolated but, unlike VMs, share OS and, where appropriate bins/libraries</a:t>
            </a:r>
            <a:endParaRPr/>
          </a:p>
          <a:p>
            <a:pPr indent="0" lvl="0" marL="0" marR="0" rtl="0" algn="l">
              <a:lnSpc>
                <a:spcPct val="100000"/>
              </a:lnSpc>
              <a:spcBef>
                <a:spcPts val="0"/>
              </a:spcBef>
              <a:spcAft>
                <a:spcPts val="0"/>
              </a:spcAft>
              <a:buClr>
                <a:schemeClr val="dk1"/>
              </a:buClr>
              <a:buSzPts val="1200"/>
              <a:buFont typeface="Arial"/>
              <a:buNone/>
            </a:pPr>
            <a:r>
              <a:rPr lang="en-US"/>
              <a:t>Atomic, self-contained &gt;&gt; The container image encapsulates everything you need to run your application</a:t>
            </a:r>
            <a:endParaRPr/>
          </a:p>
          <a:p>
            <a:pPr indent="0" lvl="0" marL="0" marR="0" rtl="0" algn="l">
              <a:lnSpc>
                <a:spcPct val="100000"/>
              </a:lnSpc>
              <a:spcBef>
                <a:spcPts val="0"/>
              </a:spcBef>
              <a:spcAft>
                <a:spcPts val="0"/>
              </a:spcAft>
              <a:buClr>
                <a:schemeClr val="dk1"/>
              </a:buClr>
              <a:buSzPts val="1200"/>
              <a:buFont typeface="Arial"/>
              <a:buNone/>
            </a:pPr>
            <a:r>
              <a:rPr lang="en-US"/>
              <a:t>Portable &gt;&gt; Can be run on any linux kernel, also on Windows in a repeatable way</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 name="Google Shape;136;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Define RBAC</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Arial"/>
              <a:buNone/>
            </a:pPr>
            <a:r>
              <a:rPr lang="en-US"/>
              <a:t>RBAC was introduced in 1.6 and got GA in 1.8. Now, its on by default.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2" name="Google Shape;522;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Walk through how EKS uses IAM for Authentication as well as Kubernetes native-RBAC for Authorization</a:t>
            </a:r>
            <a:endParaRPr/>
          </a:p>
          <a:p>
            <a:pPr indent="0" lvl="0" marL="0" rtl="0" algn="l">
              <a:spcBef>
                <a:spcPts val="0"/>
              </a:spcBef>
              <a:spcAft>
                <a:spcPts val="0"/>
              </a:spcAft>
              <a:buNone/>
            </a:pPr>
            <a:r>
              <a:rPr lang="en-US"/>
              <a:t>1)  The Authenticator assists here with step 1. When a Kubectl call is made- let’s say I’ve made a get pods call, my IAM identity is passed along with the kubernetes call. We can look in the default credential chain for my IAM ID- aws config file, IAM role, etc. </a:t>
            </a:r>
            <a:endParaRPr/>
          </a:p>
          <a:p>
            <a:pPr indent="0" lvl="0" marL="0" rtl="0" algn="l">
              <a:spcBef>
                <a:spcPts val="0"/>
              </a:spcBef>
              <a:spcAft>
                <a:spcPts val="0"/>
              </a:spcAft>
              <a:buNone/>
            </a:pPr>
            <a:r>
              <a:rPr lang="en-US"/>
              <a:t>2) On the backend, Kubernetes verifies the IAM identity with AWS auth. This is purely authentication.</a:t>
            </a:r>
            <a:endParaRPr/>
          </a:p>
          <a:p>
            <a:pPr indent="0" lvl="0" marL="0" rtl="0" algn="l">
              <a:spcBef>
                <a:spcPts val="0"/>
              </a:spcBef>
              <a:spcAft>
                <a:spcPts val="0"/>
              </a:spcAft>
              <a:buNone/>
            </a:pPr>
            <a:r>
              <a:rPr lang="en-US"/>
              <a:t>3) The auth response is sent back to Kubernetes, and K8s checks it’s internal RBAC mapping for authz. This determines if my original get pods call was allowed or denied. </a:t>
            </a:r>
            <a:endParaRPr/>
          </a:p>
          <a:p>
            <a:pPr indent="0" lvl="0" marL="0" rtl="0" algn="l">
              <a:spcBef>
                <a:spcPts val="0"/>
              </a:spcBef>
              <a:spcAft>
                <a:spcPts val="0"/>
              </a:spcAft>
              <a:buNone/>
            </a:pPr>
            <a:r>
              <a:rPr lang="en-US"/>
              <a:t>4) The K8s API approves or denies the request.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Logging and Monitoring is very important in Kubernetes </a:t>
            </a:r>
            <a:endParaRPr/>
          </a:p>
        </p:txBody>
      </p:sp>
      <p:sp>
        <p:nvSpPr>
          <p:cNvPr id="558" name="Google Shape;558;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there are many things to log &amp; monitor and lots of options available</a:t>
            </a:r>
            <a:endParaRPr/>
          </a:p>
        </p:txBody>
      </p:sp>
      <p:sp>
        <p:nvSpPr>
          <p:cNvPr id="565" name="Google Shape;565;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https://github.com/aws-samples/aws-workshop-for-kubernetes/tree/master/02-path-working-with-clusters/204-cluster-logging-with-EFK</a:t>
            </a:r>
            <a:endParaRPr/>
          </a:p>
          <a:p>
            <a:pPr indent="0" lvl="0" marL="0" rtl="0" algn="l">
              <a:spcBef>
                <a:spcPts val="0"/>
              </a:spcBef>
              <a:spcAft>
                <a:spcPts val="0"/>
              </a:spcAft>
              <a:buNone/>
            </a:pPr>
            <a:r>
              <a:t/>
            </a:r>
            <a:endParaRPr/>
          </a:p>
        </p:txBody>
      </p:sp>
      <p:sp>
        <p:nvSpPr>
          <p:cNvPr id="600" name="Google Shape;600;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order to aggregate metrics, talk about node exporter, cAdvisor, metrics-server, Prometheus</a:t>
            </a:r>
            <a:endParaRPr/>
          </a:p>
        </p:txBody>
      </p:sp>
      <p:sp>
        <p:nvSpPr>
          <p:cNvPr id="652" name="Google Shape;652;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Two ways to autoscale – Cluster and Pod level</a:t>
            </a:r>
            <a:endParaRPr/>
          </a:p>
        </p:txBody>
      </p:sp>
      <p:sp>
        <p:nvSpPr>
          <p:cNvPr id="667" name="Google Shape;667;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https://github.com/kubernetes/autoscaler/tree/master/cluster-autoscaler</a:t>
            </a:r>
            <a:endParaRPr/>
          </a:p>
          <a:p>
            <a:pPr indent="0" lvl="0" marL="0" marR="0" rtl="0" algn="l">
              <a:lnSpc>
                <a:spcPct val="100000"/>
              </a:lnSpc>
              <a:spcBef>
                <a:spcPts val="0"/>
              </a:spcBef>
              <a:spcAft>
                <a:spcPts val="0"/>
              </a:spcAft>
              <a:buClr>
                <a:schemeClr val="dk1"/>
              </a:buClr>
              <a:buSzPts val="1200"/>
              <a:buFont typeface="Arial"/>
              <a:buNone/>
            </a:pPr>
            <a:r>
              <a:rPr lang="en-US"/>
              <a:t>Cluster autoscaler watches for pods failing and uses this to run additional worker nodes. </a:t>
            </a:r>
            <a:endParaRPr/>
          </a:p>
          <a:p>
            <a:pPr indent="0" lvl="0" marL="0" marR="0" rtl="0" algn="l">
              <a:lnSpc>
                <a:spcPct val="100000"/>
              </a:lnSpc>
              <a:spcBef>
                <a:spcPts val="0"/>
              </a:spcBef>
              <a:spcAft>
                <a:spcPts val="0"/>
              </a:spcAft>
              <a:buClr>
                <a:schemeClr val="dk1"/>
              </a:buClr>
              <a:buSzPts val="1200"/>
              <a:buFont typeface="Arial"/>
              <a:buNone/>
            </a:pPr>
            <a:r>
              <a:rPr lang="en-US"/>
              <a:t>Pod priority and preemption: Configure high priority class for pods that are critical. Before this introduction in 1.11, Pod Disruption Budget (PDB) was considered before evicting pods but from now on, PDB will be best-effort</a:t>
            </a:r>
            <a:endParaRPr/>
          </a:p>
          <a:p>
            <a:pPr indent="0" lvl="0" marL="0" rtl="0" algn="l">
              <a:spcBef>
                <a:spcPts val="0"/>
              </a:spcBef>
              <a:spcAft>
                <a:spcPts val="0"/>
              </a:spcAft>
              <a:buNone/>
            </a:pPr>
            <a:r>
              <a:t/>
            </a:r>
            <a:endParaRPr/>
          </a:p>
        </p:txBody>
      </p:sp>
      <p:sp>
        <p:nvSpPr>
          <p:cNvPr id="674" name="Google Shape;674;p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https://kubernetes.io/docs/tasks/run-application/horizontal-pod-autoscale/</a:t>
            </a:r>
            <a:endParaRPr/>
          </a:p>
          <a:p>
            <a:pPr indent="0" lvl="0" marL="0" rtl="0" algn="l">
              <a:spcBef>
                <a:spcPts val="0"/>
              </a:spcBef>
              <a:spcAft>
                <a:spcPts val="0"/>
              </a:spcAft>
              <a:buNone/>
            </a:pPr>
            <a:r>
              <a:rPr lang="en-US"/>
              <a:t>HPA can be applied at Replicasets or Deployment. </a:t>
            </a:r>
            <a:endParaRPr/>
          </a:p>
        </p:txBody>
      </p:sp>
      <p:sp>
        <p:nvSpPr>
          <p:cNvPr id="683" name="Google Shape;683;p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8:notes"/>
          <p:cNvSpPr/>
          <p:nvPr>
            <p:ph idx="2" type="sldImg"/>
          </p:nvPr>
        </p:nvSpPr>
        <p:spPr>
          <a:xfrm>
            <a:off x="-1714500" y="685800"/>
            <a:ext cx="10287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have to stich applications together</a:t>
            </a:r>
            <a:endParaRPr/>
          </a:p>
          <a:p>
            <a:pPr indent="0" lvl="0" marL="0" rtl="0" algn="l">
              <a:spcBef>
                <a:spcPts val="0"/>
              </a:spcBef>
              <a:spcAft>
                <a:spcPts val="0"/>
              </a:spcAft>
              <a:buNone/>
            </a:pPr>
            <a:r>
              <a:rPr lang="en-US"/>
              <a:t>Apps are not made up of a single container</a:t>
            </a:r>
            <a:endParaRPr/>
          </a:p>
          <a:p>
            <a:pPr indent="0" lvl="0" marL="0" rtl="0" algn="l">
              <a:spcBef>
                <a:spcPts val="0"/>
              </a:spcBef>
              <a:spcAft>
                <a:spcPts val="0"/>
              </a:spcAft>
              <a:buNone/>
            </a:pPr>
            <a:r>
              <a:rPr lang="en-US"/>
              <a:t>Apps are not handled by just one team</a:t>
            </a:r>
            <a:endParaRPr/>
          </a:p>
          <a:p>
            <a:pPr indent="0" lvl="0" marL="0" rtl="0" algn="l">
              <a:spcBef>
                <a:spcPts val="0"/>
              </a:spcBef>
              <a:spcAft>
                <a:spcPts val="0"/>
              </a:spcAft>
              <a:buNone/>
            </a:pPr>
            <a:r>
              <a:rPr lang="en-US"/>
              <a:t>Apps need to be handled at scale</a:t>
            </a:r>
            <a:endParaRPr/>
          </a:p>
        </p:txBody>
      </p:sp>
      <p:sp>
        <p:nvSpPr>
          <p:cNvPr id="165" name="Google Shape;16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Tons of options here for Kubernetes. </a:t>
            </a:r>
            <a:endParaRPr/>
          </a:p>
        </p:txBody>
      </p:sp>
      <p:sp>
        <p:nvSpPr>
          <p:cNvPr id="696" name="Google Shape;696;p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4aca497a2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4aca497a2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4aca497a2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4aca497a2d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4aca497a2d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g4aca497a2d_0_2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4aca497a2d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4aca497a2d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g4aca497a2d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4aca497a2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aca497a2d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4aca497a2d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4ac0f31cbd_2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4ac0f31cbd_2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g4ac0f31cbd_2_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4aca497a2d_3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4aca497a2d_3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g4aca497a2d_3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4aca497a2d_3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4aca497a2d_3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g4aca497a2d_3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4aca497a2d_3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4aca497a2d_3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g4aca497a2d_3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4aca497a2d_3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4aca497a2d_3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g4aca497a2d_3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have to stich applications together</a:t>
            </a:r>
            <a:endParaRPr/>
          </a:p>
          <a:p>
            <a:pPr indent="0" lvl="0" marL="0" rtl="0" algn="l">
              <a:spcBef>
                <a:spcPts val="0"/>
              </a:spcBef>
              <a:spcAft>
                <a:spcPts val="0"/>
              </a:spcAft>
              <a:buNone/>
            </a:pPr>
            <a:r>
              <a:rPr lang="en-US"/>
              <a:t>Apps are not made up of a single container</a:t>
            </a:r>
            <a:endParaRPr/>
          </a:p>
          <a:p>
            <a:pPr indent="0" lvl="0" marL="0" rtl="0" algn="l">
              <a:spcBef>
                <a:spcPts val="0"/>
              </a:spcBef>
              <a:spcAft>
                <a:spcPts val="0"/>
              </a:spcAft>
              <a:buNone/>
            </a:pPr>
            <a:r>
              <a:rPr lang="en-US"/>
              <a:t>Apps are not handled by just one team</a:t>
            </a:r>
            <a:endParaRPr/>
          </a:p>
          <a:p>
            <a:pPr indent="0" lvl="0" marL="0" rtl="0" algn="l">
              <a:spcBef>
                <a:spcPts val="0"/>
              </a:spcBef>
              <a:spcAft>
                <a:spcPts val="0"/>
              </a:spcAft>
              <a:buNone/>
            </a:pPr>
            <a:r>
              <a:rPr lang="en-US"/>
              <a:t>Apps need to be handled at scale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2" name="Google Shape;17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4aca497a2d_3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4aca497a2d_3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g4aca497a2d_3_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4aca497a2d_3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4aca497a2d_3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g4aca497a2d_3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4aca497a2d_3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4aca497a2d_3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g4aca497a2d_3_1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4aca497a2d_3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4aca497a2d_3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4aca497a2d_3_1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4aca497a2d_3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4aca497a2d_3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g4aca497a2d_3_1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aca497a2d_3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4aca497a2d_3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4aca497a2d_3_1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4aca497a2d_3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4aca497a2d_3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g4aca497a2d_3_1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4aca497a2d_3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4aca497a2d_3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g4aca497a2d_3_1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4aca497a2d_3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4aca497a2d_3_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g4aca497a2d_3_1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4aca497a2d_3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4aca497a2d_3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g4aca497a2d_3_1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Today we have 3 options and hopefully by end of the year customers will have 4. Talk through ECS, and differentiate EC2 and Fargate mode. Also cover EKS</a:t>
            </a:r>
            <a:endParaRPr/>
          </a:p>
        </p:txBody>
      </p:sp>
      <p:sp>
        <p:nvSpPr>
          <p:cNvPr id="184" name="Google Shape;184;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4aca497a2d_3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4aca497a2d_3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4aca497a2d_3_1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4aca497a2d_3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4aca497a2d_3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g4aca497a2d_3_1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4aca497a2d_3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4aca497a2d_3_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g4aca497a2d_3_1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4aca497a2d_3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4aca497a2d_3_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g4aca497a2d_3_1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4aca497a2d_3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4aca497a2d_3_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g4aca497a2d_3_2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4aca497a2d_3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4aca497a2d_3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g4aca497a2d_3_2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4aca497a2d_3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4aca497a2d_3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g4aca497a2d_3_2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4aca497a2d_3_2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4aca497a2d_3_2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g4aca497a2d_3_2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4aca497a2d_3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4aca497a2d_3_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g4aca497a2d_3_2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4aca497a2d_3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4aca497a2d_3_2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g4aca497a2d_3_2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ac0f31cbd_2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ac0f31cbd_2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4ac0f31cbd_2_1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4aca497a2d_3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4aca497a2d_3_2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g4aca497a2d_3_2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4aca497a2d_3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4aca497a2d_3_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g4aca497a2d_3_2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4aca497a2d_3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4aca497a2d_3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g4aca497a2d_3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4aca497a2d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4aca497a2d_3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g4aca497a2d_3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4aca497a2d_3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4aca497a2d_3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g4aca497a2d_3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8" name="Shape 948"/>
        <p:cNvGrpSpPr/>
        <p:nvPr/>
      </p:nvGrpSpPr>
      <p:grpSpPr>
        <a:xfrm>
          <a:off x="0" y="0"/>
          <a:ext cx="0" cy="0"/>
          <a:chOff x="0" y="0"/>
          <a:chExt cx="0" cy="0"/>
        </a:xfrm>
      </p:grpSpPr>
      <p:sp>
        <p:nvSpPr>
          <p:cNvPr id="949" name="Google Shape;949;g4aca497a2d_3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4aca497a2d_3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g4aca497a2d_3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ac0f31cbd_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ac0f31cbd_2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4ac0f31cbd_2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ac0f31cbd_2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ac0f31cbd_2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4ac0f31cbd_2_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9.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1673" l="540" r="0" t="265"/>
          <a:stretch/>
        </p:blipFill>
        <p:spPr>
          <a:xfrm>
            <a:off x="0" y="0"/>
            <a:ext cx="9144000" cy="5242737"/>
          </a:xfrm>
          <a:prstGeom prst="rect">
            <a:avLst/>
          </a:prstGeom>
          <a:noFill/>
          <a:ln>
            <a:noFill/>
          </a:ln>
        </p:spPr>
      </p:pic>
      <p:sp>
        <p:nvSpPr>
          <p:cNvPr id="18" name="Google Shape;18;p2"/>
          <p:cNvSpPr txBox="1"/>
          <p:nvPr>
            <p:ph idx="1" type="body"/>
          </p:nvPr>
        </p:nvSpPr>
        <p:spPr>
          <a:xfrm>
            <a:off x="487899" y="3956022"/>
            <a:ext cx="3683000" cy="433387"/>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Clr>
                <a:schemeClr val="lt1"/>
              </a:buClr>
              <a:buSzPts val="1600"/>
              <a:buFont typeface="Arial"/>
              <a:buNone/>
              <a:defRPr sz="16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 name="Google Shape;19;p2"/>
          <p:cNvSpPr txBox="1"/>
          <p:nvPr>
            <p:ph idx="2" type="body"/>
          </p:nvPr>
        </p:nvSpPr>
        <p:spPr>
          <a:xfrm>
            <a:off x="487899" y="4337023"/>
            <a:ext cx="3683000" cy="369888"/>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Clr>
                <a:schemeClr val="accent6"/>
              </a:buClr>
              <a:buSzPts val="1600"/>
              <a:buFont typeface="Arial"/>
              <a:buNone/>
              <a:defRPr sz="1600">
                <a:solidFill>
                  <a:schemeClr val="accent6"/>
                </a:solidFil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2"/>
          <p:cNvSpPr txBox="1"/>
          <p:nvPr>
            <p:ph idx="3" type="body"/>
          </p:nvPr>
        </p:nvSpPr>
        <p:spPr>
          <a:xfrm>
            <a:off x="487899" y="1908228"/>
            <a:ext cx="7324988" cy="744537"/>
          </a:xfrm>
          <a:prstGeom prst="rect">
            <a:avLst/>
          </a:prstGeom>
          <a:noFill/>
          <a:ln>
            <a:noFill/>
          </a:ln>
        </p:spPr>
        <p:txBody>
          <a:bodyPr anchorCtr="0" anchor="t" bIns="45700" lIns="91425" spcFirstLastPara="1" rIns="91425" wrap="square" tIns="45700"/>
          <a:lstStyle>
            <a:lvl1pPr indent="-228600" lvl="0" marL="457200" algn="l">
              <a:spcBef>
                <a:spcPts val="800"/>
              </a:spcBef>
              <a:spcAft>
                <a:spcPts val="0"/>
              </a:spcAft>
              <a:buClr>
                <a:schemeClr val="lt1"/>
              </a:buClr>
              <a:buSzPts val="4000"/>
              <a:buFont typeface="Arial"/>
              <a:buNone/>
              <a:defRPr b="1" sz="40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1" name="Google Shape;21;p2"/>
          <p:cNvPicPr preferRelativeResize="0"/>
          <p:nvPr/>
        </p:nvPicPr>
        <p:blipFill rotWithShape="1">
          <a:blip r:embed="rId3">
            <a:alphaModFix/>
          </a:blip>
          <a:srcRect b="0" l="0" r="0" t="0"/>
          <a:stretch/>
        </p:blipFill>
        <p:spPr>
          <a:xfrm>
            <a:off x="587137" y="437055"/>
            <a:ext cx="979394" cy="5855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spTree>
      <p:nvGrpSpPr>
        <p:cNvPr id="49" name="Shape 49"/>
        <p:cNvGrpSpPr/>
        <p:nvPr/>
      </p:nvGrpSpPr>
      <p:grpSpPr>
        <a:xfrm>
          <a:off x="0" y="0"/>
          <a:ext cx="0" cy="0"/>
          <a:chOff x="0" y="0"/>
          <a:chExt cx="0" cy="0"/>
        </a:xfrm>
      </p:grpSpPr>
      <p:sp>
        <p:nvSpPr>
          <p:cNvPr id="50" name="Google Shape;50;p11"/>
          <p:cNvSpPr txBox="1"/>
          <p:nvPr>
            <p:ph type="title"/>
          </p:nvPr>
        </p:nvSpPr>
        <p:spPr>
          <a:xfrm>
            <a:off x="490702" y="1550831"/>
            <a:ext cx="7772400" cy="1021556"/>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1"/>
          <p:cNvSpPr txBox="1"/>
          <p:nvPr>
            <p:ph idx="1" type="body"/>
          </p:nvPr>
        </p:nvSpPr>
        <p:spPr>
          <a:xfrm>
            <a:off x="487899" y="2572387"/>
            <a:ext cx="3683000" cy="433387"/>
          </a:xfrm>
          <a:prstGeom prst="rect">
            <a:avLst/>
          </a:prstGeom>
          <a:noFill/>
          <a:ln>
            <a:noFill/>
          </a:ln>
        </p:spPr>
        <p:txBody>
          <a:bodyPr anchorCtr="0" anchor="t" bIns="45700" lIns="91425" spcFirstLastPara="1" rIns="91425" wrap="square" tIns="45700"/>
          <a:lstStyle>
            <a:lvl1pPr indent="-228600" lvl="0" marL="457200" algn="l">
              <a:spcBef>
                <a:spcPts val="320"/>
              </a:spcBef>
              <a:spcAft>
                <a:spcPts val="0"/>
              </a:spcAft>
              <a:buClr>
                <a:schemeClr val="lt1"/>
              </a:buClr>
              <a:buSzPts val="1600"/>
              <a:buFont typeface="Arial"/>
              <a:buNone/>
              <a:defRPr sz="16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52" name="Google Shape;52;p11"/>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nippet">
  <p:cSld name="Code Snippet">
    <p:spTree>
      <p:nvGrpSpPr>
        <p:cNvPr id="53" name="Shape 53"/>
        <p:cNvGrpSpPr/>
        <p:nvPr/>
      </p:nvGrpSpPr>
      <p:grpSpPr>
        <a:xfrm>
          <a:off x="0" y="0"/>
          <a:ext cx="0" cy="0"/>
          <a:chOff x="0" y="0"/>
          <a:chExt cx="0" cy="0"/>
        </a:xfrm>
      </p:grpSpPr>
      <p:sp>
        <p:nvSpPr>
          <p:cNvPr id="54" name="Google Shape;54;p12"/>
          <p:cNvSpPr txBox="1"/>
          <p:nvPr>
            <p:ph type="title"/>
          </p:nvPr>
        </p:nvSpPr>
        <p:spPr>
          <a:xfrm>
            <a:off x="336789" y="114936"/>
            <a:ext cx="8205304" cy="545741"/>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2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2"/>
          <p:cNvSpPr txBox="1"/>
          <p:nvPr>
            <p:ph idx="1" type="body"/>
          </p:nvPr>
        </p:nvSpPr>
        <p:spPr>
          <a:xfrm>
            <a:off x="336613" y="1010408"/>
            <a:ext cx="8207742" cy="3641926"/>
          </a:xfrm>
          <a:prstGeom prst="rect">
            <a:avLst/>
          </a:prstGeom>
          <a:noFill/>
          <a:ln>
            <a:noFill/>
          </a:ln>
        </p:spPr>
        <p:txBody>
          <a:bodyPr anchorCtr="0" anchor="t" bIns="45700" lIns="91425" spcFirstLastPara="1" rIns="91425" wrap="square" tIns="45700"/>
          <a:lstStyle>
            <a:lvl1pPr indent="-228600" lvl="0" marL="457200" algn="l">
              <a:spcBef>
                <a:spcPts val="220"/>
              </a:spcBef>
              <a:spcAft>
                <a:spcPts val="0"/>
              </a:spcAft>
              <a:buClr>
                <a:srgbClr val="3366FF"/>
              </a:buClr>
              <a:buSzPts val="1100"/>
              <a:buFont typeface="Droid Sans Mono"/>
              <a:buNone/>
              <a:defRPr sz="1100">
                <a:solidFill>
                  <a:srgbClr val="3366FF"/>
                </a:solidFill>
                <a:latin typeface="Droid Sans Mono"/>
                <a:ea typeface="Droid Sans Mono"/>
                <a:cs typeface="Droid Sans Mono"/>
                <a:sym typeface="Droid Sans Mono"/>
              </a:defRPr>
            </a:lvl1pPr>
            <a:lvl2pPr indent="-228600" lvl="1" marL="914400" algn="l">
              <a:spcBef>
                <a:spcPts val="400"/>
              </a:spcBef>
              <a:spcAft>
                <a:spcPts val="0"/>
              </a:spcAft>
              <a:buClr>
                <a:schemeClr val="lt1"/>
              </a:buClr>
              <a:buSzPts val="2000"/>
              <a:buNone/>
              <a:defRPr>
                <a:latin typeface="Droid Sans Mono"/>
                <a:ea typeface="Droid Sans Mono"/>
                <a:cs typeface="Droid Sans Mono"/>
                <a:sym typeface="Droid Sans Mono"/>
              </a:defRPr>
            </a:lvl2pPr>
            <a:lvl3pPr indent="-228600" lvl="2" marL="1371600" algn="l">
              <a:spcBef>
                <a:spcPts val="360"/>
              </a:spcBef>
              <a:spcAft>
                <a:spcPts val="0"/>
              </a:spcAft>
              <a:buClr>
                <a:schemeClr val="lt1"/>
              </a:buClr>
              <a:buSzPts val="1800"/>
              <a:buNone/>
              <a:defRPr>
                <a:latin typeface="Droid Sans Mono"/>
                <a:ea typeface="Droid Sans Mono"/>
                <a:cs typeface="Droid Sans Mono"/>
                <a:sym typeface="Droid Sans Mono"/>
              </a:defRPr>
            </a:lvl3pPr>
            <a:lvl4pPr indent="-228600" lvl="3" marL="1828800" algn="l">
              <a:spcBef>
                <a:spcPts val="320"/>
              </a:spcBef>
              <a:spcAft>
                <a:spcPts val="0"/>
              </a:spcAft>
              <a:buClr>
                <a:schemeClr val="lt1"/>
              </a:buClr>
              <a:buSzPts val="1600"/>
              <a:buNone/>
              <a:defRPr>
                <a:latin typeface="Droid Sans Mono"/>
                <a:ea typeface="Droid Sans Mono"/>
                <a:cs typeface="Droid Sans Mono"/>
                <a:sym typeface="Droid Sans Mono"/>
              </a:defRPr>
            </a:lvl4pPr>
            <a:lvl5pPr indent="-228600" lvl="4" marL="2286000" algn="l">
              <a:spcBef>
                <a:spcPts val="320"/>
              </a:spcBef>
              <a:spcAft>
                <a:spcPts val="0"/>
              </a:spcAft>
              <a:buClr>
                <a:schemeClr val="lt1"/>
              </a:buClr>
              <a:buSzPts val="1600"/>
              <a:buNone/>
              <a:defRPr>
                <a:latin typeface="Droid Sans Mono"/>
                <a:ea typeface="Droid Sans Mono"/>
                <a:cs typeface="Droid Sans Mono"/>
                <a:sym typeface="Droid Sans Mono"/>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56" name="Google Shape;56;p12"/>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 Header 1">
    <p:spTree>
      <p:nvGrpSpPr>
        <p:cNvPr id="57" name="Shape 57"/>
        <p:cNvGrpSpPr/>
        <p:nvPr/>
      </p:nvGrpSpPr>
      <p:grpSpPr>
        <a:xfrm>
          <a:off x="0" y="0"/>
          <a:ext cx="0" cy="0"/>
          <a:chOff x="0" y="0"/>
          <a:chExt cx="0" cy="0"/>
        </a:xfrm>
      </p:grpSpPr>
      <p:sp>
        <p:nvSpPr>
          <p:cNvPr id="58" name="Google Shape;58;p13"/>
          <p:cNvSpPr txBox="1"/>
          <p:nvPr>
            <p:ph type="title"/>
          </p:nvPr>
        </p:nvSpPr>
        <p:spPr>
          <a:xfrm>
            <a:off x="396394" y="1969202"/>
            <a:ext cx="7772400" cy="930105"/>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4000"/>
              <a:buFont typeface="Arial"/>
              <a:buNone/>
              <a:defRPr b="1"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9" name="Google Shape;59;p13"/>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60" name="Shape 60"/>
        <p:cNvGrpSpPr/>
        <p:nvPr/>
      </p:nvGrpSpPr>
      <p:grpSpPr>
        <a:xfrm>
          <a:off x="0" y="0"/>
          <a:ext cx="0" cy="0"/>
          <a:chOff x="0" y="0"/>
          <a:chExt cx="0" cy="0"/>
        </a:xfrm>
      </p:grpSpPr>
      <p:sp>
        <p:nvSpPr>
          <p:cNvPr id="61" name="Google Shape;61;p14"/>
          <p:cNvSpPr txBox="1"/>
          <p:nvPr>
            <p:ph idx="1" type="body"/>
          </p:nvPr>
        </p:nvSpPr>
        <p:spPr>
          <a:xfrm>
            <a:off x="337743" y="1008053"/>
            <a:ext cx="4040188" cy="479822"/>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chemeClr val="lt1"/>
              </a:buClr>
              <a:buSzPts val="2000"/>
              <a:buFont typeface="Arial"/>
              <a:buNone/>
              <a:defRPr b="1" sz="2000"/>
            </a:lvl1pPr>
            <a:lvl2pPr indent="-228600" lvl="1" marL="914400" algn="l">
              <a:spcBef>
                <a:spcPts val="400"/>
              </a:spcBef>
              <a:spcAft>
                <a:spcPts val="0"/>
              </a:spcAft>
              <a:buClr>
                <a:schemeClr val="lt1"/>
              </a:buClr>
              <a:buSzPts val="2000"/>
              <a:buNone/>
              <a:defRPr b="1" sz="2000"/>
            </a:lvl2pPr>
            <a:lvl3pPr indent="-228600" lvl="2" marL="1371600" algn="l">
              <a:spcBef>
                <a:spcPts val="360"/>
              </a:spcBef>
              <a:spcAft>
                <a:spcPts val="0"/>
              </a:spcAft>
              <a:buClr>
                <a:schemeClr val="lt1"/>
              </a:buClr>
              <a:buSzPts val="1800"/>
              <a:buNone/>
              <a:defRPr b="1" sz="1800"/>
            </a:lvl3pPr>
            <a:lvl4pPr indent="-228600" lvl="3" marL="1828800" algn="l">
              <a:spcBef>
                <a:spcPts val="320"/>
              </a:spcBef>
              <a:spcAft>
                <a:spcPts val="0"/>
              </a:spcAft>
              <a:buClr>
                <a:schemeClr val="lt1"/>
              </a:buClr>
              <a:buSzPts val="1600"/>
              <a:buNone/>
              <a:defRPr b="1" sz="1600"/>
            </a:lvl4pPr>
            <a:lvl5pPr indent="-228600" lvl="4" marL="2286000" algn="l">
              <a:spcBef>
                <a:spcPts val="320"/>
              </a:spcBef>
              <a:spcAft>
                <a:spcPts val="0"/>
              </a:spcAft>
              <a:buClr>
                <a:schemeClr val="lt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2" name="Google Shape;62;p14"/>
          <p:cNvSpPr txBox="1"/>
          <p:nvPr>
            <p:ph idx="2" type="body"/>
          </p:nvPr>
        </p:nvSpPr>
        <p:spPr>
          <a:xfrm>
            <a:off x="337743" y="1487874"/>
            <a:ext cx="4040188" cy="2963466"/>
          </a:xfrm>
          <a:prstGeom prst="rect">
            <a:avLst/>
          </a:prstGeom>
          <a:noFill/>
          <a:ln>
            <a:noFill/>
          </a:ln>
        </p:spPr>
        <p:txBody>
          <a:bodyPr anchorCtr="0" anchor="t" bIns="45700" lIns="91425" spcFirstLastPara="1" rIns="91425" wrap="square" tIns="45700"/>
          <a:lstStyle>
            <a:lvl1pPr indent="-228600" lvl="0" marL="457200" algn="l">
              <a:spcBef>
                <a:spcPts val="400"/>
              </a:spcBef>
              <a:spcAft>
                <a:spcPts val="0"/>
              </a:spcAft>
              <a:buClr>
                <a:schemeClr val="lt1"/>
              </a:buClr>
              <a:buSzPts val="2000"/>
              <a:buFont typeface="Arial"/>
              <a:buNone/>
              <a:defRPr sz="2000"/>
            </a:lvl1pPr>
            <a:lvl2pPr indent="-342900" lvl="1" marL="914400" algn="l">
              <a:spcBef>
                <a:spcPts val="360"/>
              </a:spcBef>
              <a:spcAft>
                <a:spcPts val="0"/>
              </a:spcAft>
              <a:buClr>
                <a:schemeClr val="lt1"/>
              </a:buClr>
              <a:buSzPts val="1800"/>
              <a:buChar char="•"/>
              <a:defRPr sz="1800"/>
            </a:lvl2pPr>
            <a:lvl3pPr indent="-342900" lvl="2" marL="1371600" algn="l">
              <a:spcBef>
                <a:spcPts val="360"/>
              </a:spcBef>
              <a:spcAft>
                <a:spcPts val="0"/>
              </a:spcAft>
              <a:buClr>
                <a:schemeClr val="lt1"/>
              </a:buClr>
              <a:buSzPts val="1800"/>
              <a:buChar char="•"/>
              <a:defRPr sz="1800"/>
            </a:lvl3pPr>
            <a:lvl4pPr indent="-342900" lvl="3" marL="1828800" algn="l">
              <a:spcBef>
                <a:spcPts val="360"/>
              </a:spcBef>
              <a:spcAft>
                <a:spcPts val="0"/>
              </a:spcAft>
              <a:buClr>
                <a:schemeClr val="lt1"/>
              </a:buClr>
              <a:buSzPts val="1800"/>
              <a:buChar char="–"/>
              <a:defRPr sz="1800"/>
            </a:lvl4pPr>
            <a:lvl5pPr indent="-342900" lvl="4" marL="2286000" algn="l">
              <a:spcBef>
                <a:spcPts val="360"/>
              </a:spcBef>
              <a:spcAft>
                <a:spcPts val="0"/>
              </a:spcAft>
              <a:buClr>
                <a:schemeClr val="lt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63" name="Google Shape;63;p14"/>
          <p:cNvSpPr txBox="1"/>
          <p:nvPr>
            <p:ph type="title"/>
          </p:nvPr>
        </p:nvSpPr>
        <p:spPr>
          <a:xfrm>
            <a:off x="336789" y="114936"/>
            <a:ext cx="8205304" cy="545741"/>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2800"/>
              <a:buFont typeface="Arial"/>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4"/>
          <p:cNvSpPr txBox="1"/>
          <p:nvPr>
            <p:ph idx="3" type="body"/>
          </p:nvPr>
        </p:nvSpPr>
        <p:spPr>
          <a:xfrm>
            <a:off x="4525569" y="1008053"/>
            <a:ext cx="4041775" cy="479822"/>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chemeClr val="lt1"/>
              </a:buClr>
              <a:buSzPts val="2000"/>
              <a:buFont typeface="Arial"/>
              <a:buNone/>
              <a:defRPr b="1" sz="2000"/>
            </a:lvl1pPr>
            <a:lvl2pPr indent="-228600" lvl="1" marL="914400" algn="l">
              <a:spcBef>
                <a:spcPts val="400"/>
              </a:spcBef>
              <a:spcAft>
                <a:spcPts val="0"/>
              </a:spcAft>
              <a:buClr>
                <a:schemeClr val="lt1"/>
              </a:buClr>
              <a:buSzPts val="2000"/>
              <a:buNone/>
              <a:defRPr b="1" sz="2000"/>
            </a:lvl2pPr>
            <a:lvl3pPr indent="-228600" lvl="2" marL="1371600" algn="l">
              <a:spcBef>
                <a:spcPts val="360"/>
              </a:spcBef>
              <a:spcAft>
                <a:spcPts val="0"/>
              </a:spcAft>
              <a:buClr>
                <a:schemeClr val="lt1"/>
              </a:buClr>
              <a:buSzPts val="1800"/>
              <a:buNone/>
              <a:defRPr b="1" sz="1800"/>
            </a:lvl3pPr>
            <a:lvl4pPr indent="-228600" lvl="3" marL="1828800" algn="l">
              <a:spcBef>
                <a:spcPts val="320"/>
              </a:spcBef>
              <a:spcAft>
                <a:spcPts val="0"/>
              </a:spcAft>
              <a:buClr>
                <a:schemeClr val="lt1"/>
              </a:buClr>
              <a:buSzPts val="1600"/>
              <a:buNone/>
              <a:defRPr b="1" sz="1600"/>
            </a:lvl4pPr>
            <a:lvl5pPr indent="-228600" lvl="4" marL="2286000" algn="l">
              <a:spcBef>
                <a:spcPts val="320"/>
              </a:spcBef>
              <a:spcAft>
                <a:spcPts val="0"/>
              </a:spcAft>
              <a:buClr>
                <a:schemeClr val="lt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5" name="Google Shape;65;p14"/>
          <p:cNvSpPr txBox="1"/>
          <p:nvPr>
            <p:ph idx="4" type="body"/>
          </p:nvPr>
        </p:nvSpPr>
        <p:spPr>
          <a:xfrm>
            <a:off x="4525569" y="1487874"/>
            <a:ext cx="4041775" cy="2963466"/>
          </a:xfrm>
          <a:prstGeom prst="rect">
            <a:avLst/>
          </a:prstGeom>
          <a:noFill/>
          <a:ln>
            <a:noFill/>
          </a:ln>
        </p:spPr>
        <p:txBody>
          <a:bodyPr anchorCtr="0" anchor="t" bIns="45700" lIns="91425" spcFirstLastPara="1" rIns="91425" wrap="square" tIns="45700"/>
          <a:lstStyle>
            <a:lvl1pPr indent="-228600" lvl="0" marL="457200" algn="l">
              <a:spcBef>
                <a:spcPts val="400"/>
              </a:spcBef>
              <a:spcAft>
                <a:spcPts val="0"/>
              </a:spcAft>
              <a:buClr>
                <a:schemeClr val="lt1"/>
              </a:buClr>
              <a:buSzPts val="2000"/>
              <a:buFont typeface="Arial"/>
              <a:buNone/>
              <a:defRPr sz="2000"/>
            </a:lvl1pPr>
            <a:lvl2pPr indent="-342900" lvl="1" marL="914400" algn="l">
              <a:spcBef>
                <a:spcPts val="360"/>
              </a:spcBef>
              <a:spcAft>
                <a:spcPts val="0"/>
              </a:spcAft>
              <a:buClr>
                <a:schemeClr val="lt1"/>
              </a:buClr>
              <a:buSzPts val="1800"/>
              <a:buChar char="•"/>
              <a:defRPr sz="1800"/>
            </a:lvl2pPr>
            <a:lvl3pPr indent="-342900" lvl="2" marL="1371600" algn="l">
              <a:spcBef>
                <a:spcPts val="360"/>
              </a:spcBef>
              <a:spcAft>
                <a:spcPts val="0"/>
              </a:spcAft>
              <a:buClr>
                <a:schemeClr val="lt1"/>
              </a:buClr>
              <a:buSzPts val="1800"/>
              <a:buChar char="•"/>
              <a:defRPr sz="1800"/>
            </a:lvl3pPr>
            <a:lvl4pPr indent="-342900" lvl="3" marL="1828800" algn="l">
              <a:spcBef>
                <a:spcPts val="360"/>
              </a:spcBef>
              <a:spcAft>
                <a:spcPts val="0"/>
              </a:spcAft>
              <a:buClr>
                <a:schemeClr val="lt1"/>
              </a:buClr>
              <a:buSzPts val="1800"/>
              <a:buChar char="–"/>
              <a:defRPr sz="1800"/>
            </a:lvl4pPr>
            <a:lvl5pPr indent="-342900" lvl="4" marL="2286000" algn="l">
              <a:spcBef>
                <a:spcPts val="360"/>
              </a:spcBef>
              <a:spcAft>
                <a:spcPts val="0"/>
              </a:spcAft>
              <a:buClr>
                <a:schemeClr val="lt1"/>
              </a:buClr>
              <a:buSzPts val="1800"/>
              <a:buChar char="»"/>
              <a:defRPr sz="18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pic>
        <p:nvPicPr>
          <p:cNvPr id="66" name="Google Shape;66;p14"/>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ntent">
  <p:cSld name="Three Content">
    <p:spTree>
      <p:nvGrpSpPr>
        <p:cNvPr id="67" name="Shape 67"/>
        <p:cNvGrpSpPr/>
        <p:nvPr/>
      </p:nvGrpSpPr>
      <p:grpSpPr>
        <a:xfrm>
          <a:off x="0" y="0"/>
          <a:ext cx="0" cy="0"/>
          <a:chOff x="0" y="0"/>
          <a:chExt cx="0" cy="0"/>
        </a:xfrm>
      </p:grpSpPr>
      <p:sp>
        <p:nvSpPr>
          <p:cNvPr id="68" name="Google Shape;68;p15"/>
          <p:cNvSpPr txBox="1"/>
          <p:nvPr>
            <p:ph type="title"/>
          </p:nvPr>
        </p:nvSpPr>
        <p:spPr>
          <a:xfrm>
            <a:off x="336789" y="114936"/>
            <a:ext cx="8205304" cy="545741"/>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5"/>
          <p:cNvSpPr txBox="1"/>
          <p:nvPr>
            <p:ph idx="1" type="body"/>
          </p:nvPr>
        </p:nvSpPr>
        <p:spPr>
          <a:xfrm>
            <a:off x="337518" y="1011542"/>
            <a:ext cx="2442633" cy="3394472"/>
          </a:xfrm>
          <a:prstGeom prst="rect">
            <a:avLst/>
          </a:prstGeom>
          <a:noFill/>
          <a:ln>
            <a:noFill/>
          </a:ln>
        </p:spPr>
        <p:txBody>
          <a:bodyPr anchorCtr="0" anchor="t" bIns="45700" lIns="91425" spcFirstLastPara="1" rIns="91425" wrap="square" tIns="45700"/>
          <a:lstStyle>
            <a:lvl1pPr indent="-228600" lvl="0" marL="457200" algn="l">
              <a:spcBef>
                <a:spcPts val="400"/>
              </a:spcBef>
              <a:spcAft>
                <a:spcPts val="0"/>
              </a:spcAft>
              <a:buClr>
                <a:schemeClr val="lt1"/>
              </a:buClr>
              <a:buSzPts val="2000"/>
              <a:buFont typeface="Arial"/>
              <a:buNone/>
              <a:defRPr sz="2000"/>
            </a:lvl1pPr>
            <a:lvl2pPr indent="-342900" lvl="1" marL="914400" algn="l">
              <a:spcBef>
                <a:spcPts val="360"/>
              </a:spcBef>
              <a:spcAft>
                <a:spcPts val="0"/>
              </a:spcAft>
              <a:buClr>
                <a:schemeClr val="lt1"/>
              </a:buClr>
              <a:buSzPts val="1800"/>
              <a:buChar char="•"/>
              <a:defRPr sz="1800"/>
            </a:lvl2pPr>
            <a:lvl3pPr indent="-330200" lvl="2" marL="1371600" algn="l">
              <a:spcBef>
                <a:spcPts val="320"/>
              </a:spcBef>
              <a:spcAft>
                <a:spcPts val="0"/>
              </a:spcAft>
              <a:buClr>
                <a:schemeClr val="lt1"/>
              </a:buClr>
              <a:buSzPts val="1600"/>
              <a:buChar char="•"/>
              <a:defRPr sz="1600"/>
            </a:lvl3pPr>
            <a:lvl4pPr indent="-228600" lvl="3" marL="1828800" algn="l">
              <a:spcBef>
                <a:spcPts val="320"/>
              </a:spcBef>
              <a:spcAft>
                <a:spcPts val="0"/>
              </a:spcAft>
              <a:buClr>
                <a:schemeClr val="lt1"/>
              </a:buClr>
              <a:buSzPts val="1600"/>
              <a:buNone/>
              <a:defRPr sz="1600"/>
            </a:lvl4pPr>
            <a:lvl5pPr indent="-330200" lvl="4" marL="2286000" algn="l">
              <a:spcBef>
                <a:spcPts val="320"/>
              </a:spcBef>
              <a:spcAft>
                <a:spcPts val="0"/>
              </a:spcAft>
              <a:buClr>
                <a:schemeClr val="lt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0" name="Google Shape;70;p15"/>
          <p:cNvSpPr txBox="1"/>
          <p:nvPr>
            <p:ph idx="2" type="body"/>
          </p:nvPr>
        </p:nvSpPr>
        <p:spPr>
          <a:xfrm>
            <a:off x="3231001" y="1011542"/>
            <a:ext cx="2442633" cy="3394472"/>
          </a:xfrm>
          <a:prstGeom prst="rect">
            <a:avLst/>
          </a:prstGeom>
          <a:noFill/>
          <a:ln>
            <a:noFill/>
          </a:ln>
        </p:spPr>
        <p:txBody>
          <a:bodyPr anchorCtr="0" anchor="t" bIns="45700" lIns="91425" spcFirstLastPara="1" rIns="91425" wrap="square" tIns="45700"/>
          <a:lstStyle>
            <a:lvl1pPr indent="-228600" lvl="0" marL="457200" algn="l">
              <a:spcBef>
                <a:spcPts val="400"/>
              </a:spcBef>
              <a:spcAft>
                <a:spcPts val="0"/>
              </a:spcAft>
              <a:buClr>
                <a:schemeClr val="lt1"/>
              </a:buClr>
              <a:buSzPts val="2000"/>
              <a:buFont typeface="Arial"/>
              <a:buNone/>
              <a:defRPr sz="2000"/>
            </a:lvl1pPr>
            <a:lvl2pPr indent="-342900" lvl="1" marL="914400" algn="l">
              <a:spcBef>
                <a:spcPts val="360"/>
              </a:spcBef>
              <a:spcAft>
                <a:spcPts val="0"/>
              </a:spcAft>
              <a:buClr>
                <a:schemeClr val="lt1"/>
              </a:buClr>
              <a:buSzPts val="1800"/>
              <a:buChar char="•"/>
              <a:defRPr sz="1800"/>
            </a:lvl2pPr>
            <a:lvl3pPr indent="-330200" lvl="2" marL="1371600" algn="l">
              <a:spcBef>
                <a:spcPts val="320"/>
              </a:spcBef>
              <a:spcAft>
                <a:spcPts val="0"/>
              </a:spcAft>
              <a:buClr>
                <a:schemeClr val="lt1"/>
              </a:buClr>
              <a:buSzPts val="1600"/>
              <a:buChar char="•"/>
              <a:defRPr sz="1600"/>
            </a:lvl3pPr>
            <a:lvl4pPr indent="-228600" lvl="3" marL="1828800" algn="l">
              <a:spcBef>
                <a:spcPts val="320"/>
              </a:spcBef>
              <a:spcAft>
                <a:spcPts val="0"/>
              </a:spcAft>
              <a:buClr>
                <a:schemeClr val="lt1"/>
              </a:buClr>
              <a:buSzPts val="1600"/>
              <a:buNone/>
              <a:defRPr sz="1600"/>
            </a:lvl4pPr>
            <a:lvl5pPr indent="-330200" lvl="4" marL="2286000" algn="l">
              <a:spcBef>
                <a:spcPts val="320"/>
              </a:spcBef>
              <a:spcAft>
                <a:spcPts val="0"/>
              </a:spcAft>
              <a:buClr>
                <a:schemeClr val="lt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1" name="Google Shape;71;p15"/>
          <p:cNvSpPr txBox="1"/>
          <p:nvPr>
            <p:ph idx="3" type="body"/>
          </p:nvPr>
        </p:nvSpPr>
        <p:spPr>
          <a:xfrm>
            <a:off x="6124485" y="1011542"/>
            <a:ext cx="2442633" cy="3394472"/>
          </a:xfrm>
          <a:prstGeom prst="rect">
            <a:avLst/>
          </a:prstGeom>
          <a:noFill/>
          <a:ln>
            <a:noFill/>
          </a:ln>
        </p:spPr>
        <p:txBody>
          <a:bodyPr anchorCtr="0" anchor="t" bIns="45700" lIns="91425" spcFirstLastPara="1" rIns="91425" wrap="square" tIns="45700"/>
          <a:lstStyle>
            <a:lvl1pPr indent="-228600" lvl="0" marL="457200" algn="l">
              <a:spcBef>
                <a:spcPts val="400"/>
              </a:spcBef>
              <a:spcAft>
                <a:spcPts val="0"/>
              </a:spcAft>
              <a:buClr>
                <a:schemeClr val="lt1"/>
              </a:buClr>
              <a:buSzPts val="2000"/>
              <a:buFont typeface="Arial"/>
              <a:buNone/>
              <a:defRPr sz="2000"/>
            </a:lvl1pPr>
            <a:lvl2pPr indent="-342900" lvl="1" marL="914400" algn="l">
              <a:spcBef>
                <a:spcPts val="360"/>
              </a:spcBef>
              <a:spcAft>
                <a:spcPts val="0"/>
              </a:spcAft>
              <a:buClr>
                <a:schemeClr val="lt1"/>
              </a:buClr>
              <a:buSzPts val="1800"/>
              <a:buChar char="•"/>
              <a:defRPr sz="1800"/>
            </a:lvl2pPr>
            <a:lvl3pPr indent="-330200" lvl="2" marL="1371600" algn="l">
              <a:spcBef>
                <a:spcPts val="320"/>
              </a:spcBef>
              <a:spcAft>
                <a:spcPts val="0"/>
              </a:spcAft>
              <a:buClr>
                <a:schemeClr val="lt1"/>
              </a:buClr>
              <a:buSzPts val="1600"/>
              <a:buChar char="•"/>
              <a:defRPr sz="1600"/>
            </a:lvl3pPr>
            <a:lvl4pPr indent="-228600" lvl="3" marL="1828800" algn="l">
              <a:spcBef>
                <a:spcPts val="320"/>
              </a:spcBef>
              <a:spcAft>
                <a:spcPts val="0"/>
              </a:spcAft>
              <a:buClr>
                <a:schemeClr val="lt1"/>
              </a:buClr>
              <a:buSzPts val="1600"/>
              <a:buNone/>
              <a:defRPr sz="1600"/>
            </a:lvl4pPr>
            <a:lvl5pPr indent="-330200" lvl="4" marL="2286000" algn="l">
              <a:spcBef>
                <a:spcPts val="320"/>
              </a:spcBef>
              <a:spcAft>
                <a:spcPts val="0"/>
              </a:spcAft>
              <a:buClr>
                <a:schemeClr val="lt1"/>
              </a:buClr>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pic>
        <p:nvPicPr>
          <p:cNvPr id="72" name="Google Shape;72;p15"/>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ntent - Graphics">
  <p:cSld name="Four Content - Graphics">
    <p:spTree>
      <p:nvGrpSpPr>
        <p:cNvPr id="73" name="Shape 73"/>
        <p:cNvGrpSpPr/>
        <p:nvPr/>
      </p:nvGrpSpPr>
      <p:grpSpPr>
        <a:xfrm>
          <a:off x="0" y="0"/>
          <a:ext cx="0" cy="0"/>
          <a:chOff x="0" y="0"/>
          <a:chExt cx="0" cy="0"/>
        </a:xfrm>
      </p:grpSpPr>
      <p:sp>
        <p:nvSpPr>
          <p:cNvPr id="74" name="Google Shape;74;p16"/>
          <p:cNvSpPr txBox="1"/>
          <p:nvPr>
            <p:ph type="title"/>
          </p:nvPr>
        </p:nvSpPr>
        <p:spPr>
          <a:xfrm>
            <a:off x="336789" y="114936"/>
            <a:ext cx="8205304" cy="545192"/>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6"/>
          <p:cNvSpPr txBox="1"/>
          <p:nvPr>
            <p:ph idx="1" type="body"/>
          </p:nvPr>
        </p:nvSpPr>
        <p:spPr>
          <a:xfrm>
            <a:off x="337742" y="3127084"/>
            <a:ext cx="1797050" cy="340940"/>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Clr>
                <a:schemeClr val="lt1"/>
              </a:buClr>
              <a:buSzPts val="1400"/>
              <a:buFont typeface="Arial"/>
              <a:buNone/>
              <a:defRPr sz="1400">
                <a:solidFill>
                  <a:schemeClr val="lt1"/>
                </a:solidFil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6" name="Google Shape;76;p16"/>
          <p:cNvSpPr txBox="1"/>
          <p:nvPr>
            <p:ph idx="2" type="body"/>
          </p:nvPr>
        </p:nvSpPr>
        <p:spPr>
          <a:xfrm>
            <a:off x="2496747" y="3127084"/>
            <a:ext cx="1797050" cy="340940"/>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Clr>
                <a:schemeClr val="lt1"/>
              </a:buClr>
              <a:buSzPts val="1400"/>
              <a:buFont typeface="Arial"/>
              <a:buNone/>
              <a:defRPr sz="1400">
                <a:solidFill>
                  <a:schemeClr val="lt1"/>
                </a:solidFil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7" name="Google Shape;77;p16"/>
          <p:cNvSpPr txBox="1"/>
          <p:nvPr>
            <p:ph idx="3" type="body"/>
          </p:nvPr>
        </p:nvSpPr>
        <p:spPr>
          <a:xfrm>
            <a:off x="4634585" y="3127084"/>
            <a:ext cx="1797050" cy="340940"/>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Clr>
                <a:schemeClr val="lt1"/>
              </a:buClr>
              <a:buSzPts val="1400"/>
              <a:buFont typeface="Arial"/>
              <a:buNone/>
              <a:defRPr sz="1400">
                <a:solidFill>
                  <a:schemeClr val="lt1"/>
                </a:solidFil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8" name="Google Shape;78;p16"/>
          <p:cNvSpPr txBox="1"/>
          <p:nvPr>
            <p:ph idx="4" type="body"/>
          </p:nvPr>
        </p:nvSpPr>
        <p:spPr>
          <a:xfrm>
            <a:off x="6990345" y="3127084"/>
            <a:ext cx="1797050" cy="340940"/>
          </a:xfrm>
          <a:prstGeom prst="rect">
            <a:avLst/>
          </a:prstGeom>
          <a:noFill/>
          <a:ln>
            <a:noFill/>
          </a:ln>
        </p:spPr>
        <p:txBody>
          <a:bodyPr anchorCtr="0" anchor="t" bIns="45700" lIns="91425" spcFirstLastPara="1" rIns="91425" wrap="square" tIns="45700"/>
          <a:lstStyle>
            <a:lvl1pPr indent="-228600" lvl="0" marL="457200" algn="ctr">
              <a:spcBef>
                <a:spcPts val="280"/>
              </a:spcBef>
              <a:spcAft>
                <a:spcPts val="0"/>
              </a:spcAft>
              <a:buClr>
                <a:schemeClr val="lt1"/>
              </a:buClr>
              <a:buSzPts val="1400"/>
              <a:buFont typeface="Arial"/>
              <a:buNone/>
              <a:defRPr sz="1400">
                <a:solidFill>
                  <a:schemeClr val="lt1"/>
                </a:solidFil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9" name="Google Shape;79;p16"/>
          <p:cNvSpPr/>
          <p:nvPr>
            <p:ph idx="5" type="pic"/>
          </p:nvPr>
        </p:nvSpPr>
        <p:spPr>
          <a:xfrm>
            <a:off x="337742" y="1604354"/>
            <a:ext cx="1797050" cy="1344612"/>
          </a:xfrm>
          <a:prstGeom prst="rect">
            <a:avLst/>
          </a:prstGeom>
          <a:noFill/>
          <a:ln>
            <a:noFill/>
          </a:ln>
        </p:spPr>
        <p:txBody>
          <a:bodyPr anchorCtr="0" anchor="t" bIns="45700" lIns="91425" spcFirstLastPara="1" rIns="91425" wrap="square" tIns="45700"/>
          <a:lstStyle>
            <a:lvl1pPr lvl="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lvl="2"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lvl="3"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lvl="4"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0" name="Google Shape;80;p16"/>
          <p:cNvSpPr/>
          <p:nvPr>
            <p:ph idx="6" type="pic"/>
          </p:nvPr>
        </p:nvSpPr>
        <p:spPr>
          <a:xfrm>
            <a:off x="2496747" y="1604354"/>
            <a:ext cx="1797050" cy="1344612"/>
          </a:xfrm>
          <a:prstGeom prst="rect">
            <a:avLst/>
          </a:prstGeom>
          <a:noFill/>
          <a:ln>
            <a:noFill/>
          </a:ln>
        </p:spPr>
        <p:txBody>
          <a:bodyPr anchorCtr="0" anchor="t" bIns="45700" lIns="91425" spcFirstLastPara="1" rIns="91425" wrap="square" tIns="45700"/>
          <a:lstStyle>
            <a:lvl1pPr lvl="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lvl="2"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lvl="3"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lvl="4"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1" name="Google Shape;81;p16"/>
          <p:cNvSpPr/>
          <p:nvPr>
            <p:ph idx="7" type="pic"/>
          </p:nvPr>
        </p:nvSpPr>
        <p:spPr>
          <a:xfrm>
            <a:off x="4634585" y="1604354"/>
            <a:ext cx="1797050" cy="1344612"/>
          </a:xfrm>
          <a:prstGeom prst="rect">
            <a:avLst/>
          </a:prstGeom>
          <a:noFill/>
          <a:ln>
            <a:noFill/>
          </a:ln>
        </p:spPr>
        <p:txBody>
          <a:bodyPr anchorCtr="0" anchor="t" bIns="45700" lIns="91425" spcFirstLastPara="1" rIns="91425" wrap="square" tIns="45700"/>
          <a:lstStyle>
            <a:lvl1pPr lvl="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lvl="2"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lvl="3"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lvl="4"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2" name="Google Shape;82;p16"/>
          <p:cNvSpPr/>
          <p:nvPr>
            <p:ph idx="8" type="pic"/>
          </p:nvPr>
        </p:nvSpPr>
        <p:spPr>
          <a:xfrm>
            <a:off x="6990345" y="1604354"/>
            <a:ext cx="1797050" cy="1344612"/>
          </a:xfrm>
          <a:prstGeom prst="rect">
            <a:avLst/>
          </a:prstGeom>
          <a:noFill/>
          <a:ln>
            <a:noFill/>
          </a:ln>
        </p:spPr>
        <p:txBody>
          <a:bodyPr anchorCtr="0" anchor="t" bIns="45700" lIns="91425" spcFirstLastPara="1" rIns="91425" wrap="square" tIns="45700"/>
          <a:lstStyle>
            <a:lvl1pPr lvl="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lvl="2"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lvl="3"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lvl="4"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83" name="Google Shape;83;p16"/>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ntent - Graphics">
  <p:cSld name="Six Content - Graphics">
    <p:spTree>
      <p:nvGrpSpPr>
        <p:cNvPr id="84" name="Shape 84"/>
        <p:cNvGrpSpPr/>
        <p:nvPr/>
      </p:nvGrpSpPr>
      <p:grpSpPr>
        <a:xfrm>
          <a:off x="0" y="0"/>
          <a:ext cx="0" cy="0"/>
          <a:chOff x="0" y="0"/>
          <a:chExt cx="0" cy="0"/>
        </a:xfrm>
      </p:grpSpPr>
      <p:sp>
        <p:nvSpPr>
          <p:cNvPr id="85" name="Google Shape;85;p17"/>
          <p:cNvSpPr txBox="1"/>
          <p:nvPr>
            <p:ph type="title"/>
          </p:nvPr>
        </p:nvSpPr>
        <p:spPr>
          <a:xfrm>
            <a:off x="336789" y="114936"/>
            <a:ext cx="8205304" cy="545192"/>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7"/>
          <p:cNvSpPr txBox="1"/>
          <p:nvPr>
            <p:ph idx="1" type="body"/>
          </p:nvPr>
        </p:nvSpPr>
        <p:spPr>
          <a:xfrm>
            <a:off x="339939" y="2151897"/>
            <a:ext cx="1924050" cy="340940"/>
          </a:xfrm>
          <a:prstGeom prst="rect">
            <a:avLst/>
          </a:prstGeom>
          <a:noFill/>
          <a:ln>
            <a:noFill/>
          </a:ln>
        </p:spPr>
        <p:txBody>
          <a:bodyPr anchorCtr="0" anchor="t" bIns="45700" lIns="91425" spcFirstLastPara="1" rIns="91425" wrap="square" tIns="45700"/>
          <a:lstStyle>
            <a:lvl1pPr indent="-228600" lvl="0" marL="457200" algn="ctr">
              <a:spcBef>
                <a:spcPts val="220"/>
              </a:spcBef>
              <a:spcAft>
                <a:spcPts val="0"/>
              </a:spcAft>
              <a:buClr>
                <a:schemeClr val="lt1"/>
              </a:buClr>
              <a:buSzPts val="1100"/>
              <a:buFont typeface="Arial"/>
              <a:buNone/>
              <a:defRPr b="0" i="0" sz="1100">
                <a:solidFill>
                  <a:schemeClr val="lt1"/>
                </a:solidFill>
                <a:latin typeface="Arial"/>
                <a:ea typeface="Arial"/>
                <a:cs typeface="Arial"/>
                <a:sym typeface="Aria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7" name="Google Shape;87;p17"/>
          <p:cNvSpPr txBox="1"/>
          <p:nvPr>
            <p:ph idx="2" type="body"/>
          </p:nvPr>
        </p:nvSpPr>
        <p:spPr>
          <a:xfrm>
            <a:off x="3479314" y="2151897"/>
            <a:ext cx="1924050" cy="340940"/>
          </a:xfrm>
          <a:prstGeom prst="rect">
            <a:avLst/>
          </a:prstGeom>
          <a:noFill/>
          <a:ln>
            <a:noFill/>
          </a:ln>
        </p:spPr>
        <p:txBody>
          <a:bodyPr anchorCtr="0" anchor="t" bIns="45700" lIns="91425" spcFirstLastPara="1" rIns="91425" wrap="square" tIns="45700"/>
          <a:lstStyle>
            <a:lvl1pPr indent="-228600" lvl="0" marL="457200" algn="ctr">
              <a:spcBef>
                <a:spcPts val="220"/>
              </a:spcBef>
              <a:spcAft>
                <a:spcPts val="0"/>
              </a:spcAft>
              <a:buClr>
                <a:schemeClr val="lt1"/>
              </a:buClr>
              <a:buSzPts val="1100"/>
              <a:buFont typeface="Arial"/>
              <a:buNone/>
              <a:defRPr b="0" i="0" sz="1100">
                <a:solidFill>
                  <a:schemeClr val="lt1"/>
                </a:solidFill>
                <a:latin typeface="Arial"/>
                <a:ea typeface="Arial"/>
                <a:cs typeface="Arial"/>
                <a:sym typeface="Aria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8" name="Google Shape;88;p17"/>
          <p:cNvSpPr txBox="1"/>
          <p:nvPr>
            <p:ph idx="3" type="body"/>
          </p:nvPr>
        </p:nvSpPr>
        <p:spPr>
          <a:xfrm>
            <a:off x="6624980" y="2151897"/>
            <a:ext cx="1924050" cy="340940"/>
          </a:xfrm>
          <a:prstGeom prst="rect">
            <a:avLst/>
          </a:prstGeom>
          <a:noFill/>
          <a:ln>
            <a:noFill/>
          </a:ln>
        </p:spPr>
        <p:txBody>
          <a:bodyPr anchorCtr="0" anchor="t" bIns="45700" lIns="91425" spcFirstLastPara="1" rIns="91425" wrap="square" tIns="45700"/>
          <a:lstStyle>
            <a:lvl1pPr indent="-228600" lvl="0" marL="457200" algn="ctr">
              <a:spcBef>
                <a:spcPts val="220"/>
              </a:spcBef>
              <a:spcAft>
                <a:spcPts val="0"/>
              </a:spcAft>
              <a:buClr>
                <a:schemeClr val="lt1"/>
              </a:buClr>
              <a:buSzPts val="1100"/>
              <a:buFont typeface="Arial"/>
              <a:buNone/>
              <a:defRPr b="0" i="0" sz="1100">
                <a:solidFill>
                  <a:schemeClr val="lt1"/>
                </a:solidFill>
                <a:latin typeface="Arial"/>
                <a:ea typeface="Arial"/>
                <a:cs typeface="Arial"/>
                <a:sym typeface="Aria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9" name="Google Shape;89;p17"/>
          <p:cNvSpPr txBox="1"/>
          <p:nvPr>
            <p:ph idx="4" type="body"/>
          </p:nvPr>
        </p:nvSpPr>
        <p:spPr>
          <a:xfrm>
            <a:off x="339939" y="3963640"/>
            <a:ext cx="1924050" cy="340940"/>
          </a:xfrm>
          <a:prstGeom prst="rect">
            <a:avLst/>
          </a:prstGeom>
          <a:noFill/>
          <a:ln>
            <a:noFill/>
          </a:ln>
        </p:spPr>
        <p:txBody>
          <a:bodyPr anchorCtr="0" anchor="t" bIns="45700" lIns="91425" spcFirstLastPara="1" rIns="91425" wrap="square" tIns="45700"/>
          <a:lstStyle>
            <a:lvl1pPr indent="-228600" lvl="0" marL="457200" algn="ctr">
              <a:spcBef>
                <a:spcPts val="220"/>
              </a:spcBef>
              <a:spcAft>
                <a:spcPts val="0"/>
              </a:spcAft>
              <a:buClr>
                <a:schemeClr val="lt1"/>
              </a:buClr>
              <a:buSzPts val="1100"/>
              <a:buFont typeface="Arial"/>
              <a:buNone/>
              <a:defRPr b="0" i="0" sz="1100">
                <a:solidFill>
                  <a:schemeClr val="lt1"/>
                </a:solidFill>
                <a:latin typeface="Arial"/>
                <a:ea typeface="Arial"/>
                <a:cs typeface="Arial"/>
                <a:sym typeface="Aria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0" name="Google Shape;90;p17"/>
          <p:cNvSpPr txBox="1"/>
          <p:nvPr>
            <p:ph idx="5" type="body"/>
          </p:nvPr>
        </p:nvSpPr>
        <p:spPr>
          <a:xfrm>
            <a:off x="3479308" y="3963640"/>
            <a:ext cx="1924050" cy="340940"/>
          </a:xfrm>
          <a:prstGeom prst="rect">
            <a:avLst/>
          </a:prstGeom>
          <a:noFill/>
          <a:ln>
            <a:noFill/>
          </a:ln>
        </p:spPr>
        <p:txBody>
          <a:bodyPr anchorCtr="0" anchor="t" bIns="45700" lIns="91425" spcFirstLastPara="1" rIns="91425" wrap="square" tIns="45700"/>
          <a:lstStyle>
            <a:lvl1pPr indent="-228600" lvl="0" marL="457200" algn="ctr">
              <a:spcBef>
                <a:spcPts val="220"/>
              </a:spcBef>
              <a:spcAft>
                <a:spcPts val="0"/>
              </a:spcAft>
              <a:buClr>
                <a:schemeClr val="lt1"/>
              </a:buClr>
              <a:buSzPts val="1100"/>
              <a:buFont typeface="Arial"/>
              <a:buNone/>
              <a:defRPr b="0" i="0" sz="1100">
                <a:solidFill>
                  <a:schemeClr val="lt1"/>
                </a:solidFill>
                <a:latin typeface="Arial"/>
                <a:ea typeface="Arial"/>
                <a:cs typeface="Arial"/>
                <a:sym typeface="Aria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1" name="Google Shape;91;p17"/>
          <p:cNvSpPr txBox="1"/>
          <p:nvPr>
            <p:ph idx="6" type="body"/>
          </p:nvPr>
        </p:nvSpPr>
        <p:spPr>
          <a:xfrm>
            <a:off x="6624974" y="3963640"/>
            <a:ext cx="1924050" cy="340940"/>
          </a:xfrm>
          <a:prstGeom prst="rect">
            <a:avLst/>
          </a:prstGeom>
          <a:noFill/>
          <a:ln>
            <a:noFill/>
          </a:ln>
        </p:spPr>
        <p:txBody>
          <a:bodyPr anchorCtr="0" anchor="t" bIns="45700" lIns="91425" spcFirstLastPara="1" rIns="91425" wrap="square" tIns="45700"/>
          <a:lstStyle>
            <a:lvl1pPr indent="-228600" lvl="0" marL="457200" algn="ctr">
              <a:spcBef>
                <a:spcPts val="220"/>
              </a:spcBef>
              <a:spcAft>
                <a:spcPts val="0"/>
              </a:spcAft>
              <a:buClr>
                <a:schemeClr val="lt1"/>
              </a:buClr>
              <a:buSzPts val="1100"/>
              <a:buFont typeface="Arial"/>
              <a:buNone/>
              <a:defRPr b="0" i="0" sz="1100">
                <a:solidFill>
                  <a:schemeClr val="lt1"/>
                </a:solidFill>
                <a:latin typeface="Arial"/>
                <a:ea typeface="Arial"/>
                <a:cs typeface="Arial"/>
                <a:sym typeface="Arial"/>
              </a:defRPr>
            </a:lvl1pPr>
            <a:lvl2pPr indent="-228600" lvl="1" marL="914400" algn="l">
              <a:spcBef>
                <a:spcPts val="240"/>
              </a:spcBef>
              <a:spcAft>
                <a:spcPts val="0"/>
              </a:spcAft>
              <a:buClr>
                <a:schemeClr val="lt1"/>
              </a:buClr>
              <a:buSzPts val="1200"/>
              <a:buNone/>
              <a:defRPr sz="1200"/>
            </a:lvl2pPr>
            <a:lvl3pPr indent="-228600" lvl="2" marL="1371600" algn="l">
              <a:spcBef>
                <a:spcPts val="200"/>
              </a:spcBef>
              <a:spcAft>
                <a:spcPts val="0"/>
              </a:spcAft>
              <a:buClr>
                <a:schemeClr val="lt1"/>
              </a:buClr>
              <a:buSzPts val="1000"/>
              <a:buNone/>
              <a:defRPr sz="1000"/>
            </a:lvl3pPr>
            <a:lvl4pPr indent="-228600" lvl="3" marL="1828800" algn="l">
              <a:spcBef>
                <a:spcPts val="180"/>
              </a:spcBef>
              <a:spcAft>
                <a:spcPts val="0"/>
              </a:spcAft>
              <a:buClr>
                <a:schemeClr val="lt1"/>
              </a:buClr>
              <a:buSzPts val="900"/>
              <a:buNone/>
              <a:defRPr sz="900"/>
            </a:lvl4pPr>
            <a:lvl5pPr indent="-228600" lvl="4" marL="2286000" algn="l">
              <a:spcBef>
                <a:spcPts val="180"/>
              </a:spcBef>
              <a:spcAft>
                <a:spcPts val="0"/>
              </a:spcAft>
              <a:buClr>
                <a:schemeClr val="lt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2" name="Google Shape;92;p17"/>
          <p:cNvSpPr/>
          <p:nvPr>
            <p:ph idx="7" type="pic"/>
          </p:nvPr>
        </p:nvSpPr>
        <p:spPr>
          <a:xfrm>
            <a:off x="339939" y="928298"/>
            <a:ext cx="1924050" cy="1100667"/>
          </a:xfrm>
          <a:prstGeom prst="rect">
            <a:avLst/>
          </a:prstGeom>
          <a:noFill/>
          <a:ln>
            <a:noFill/>
          </a:ln>
        </p:spPr>
        <p:txBody>
          <a:bodyPr anchorCtr="0" anchor="t" bIns="45700" lIns="91425" spcFirstLastPara="1" rIns="91425" wrap="square" tIns="45700"/>
          <a:lstStyle>
            <a:lvl1pPr lvl="0" marR="0" rtl="0" algn="l">
              <a:spcBef>
                <a:spcPts val="280"/>
              </a:spcBef>
              <a:spcAft>
                <a:spcPts val="0"/>
              </a:spcAft>
              <a:buClr>
                <a:srgbClr val="C2C2C1"/>
              </a:buClr>
              <a:buSzPts val="1400"/>
              <a:buFont typeface="Arial"/>
              <a:buNone/>
              <a:defRPr b="0" i="0" sz="1400" u="none" cap="none" strike="noStrike">
                <a:solidFill>
                  <a:srgbClr val="C2C2C1"/>
                </a:solidFill>
                <a:latin typeface="Arial"/>
                <a:ea typeface="Arial"/>
                <a:cs typeface="Arial"/>
                <a:sym typeface="Arial"/>
              </a:defRPr>
            </a:lvl1pPr>
            <a:lvl2pPr lvl="1"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lvl="2"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lvl="3"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lvl="4"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 name="Google Shape;93;p17"/>
          <p:cNvSpPr/>
          <p:nvPr>
            <p:ph idx="8" type="pic"/>
          </p:nvPr>
        </p:nvSpPr>
        <p:spPr>
          <a:xfrm>
            <a:off x="3479308" y="928298"/>
            <a:ext cx="1924050" cy="1100667"/>
          </a:xfrm>
          <a:prstGeom prst="rect">
            <a:avLst/>
          </a:prstGeom>
          <a:noFill/>
          <a:ln>
            <a:noFill/>
          </a:ln>
        </p:spPr>
        <p:txBody>
          <a:bodyPr anchorCtr="0" anchor="t" bIns="45700" lIns="91425" spcFirstLastPara="1" rIns="91425" wrap="square" tIns="45700"/>
          <a:lstStyle>
            <a:lvl1pPr lvl="0" marR="0" rtl="0" algn="l">
              <a:spcBef>
                <a:spcPts val="280"/>
              </a:spcBef>
              <a:spcAft>
                <a:spcPts val="0"/>
              </a:spcAft>
              <a:buClr>
                <a:srgbClr val="C2C2C1"/>
              </a:buClr>
              <a:buSzPts val="1400"/>
              <a:buFont typeface="Arial"/>
              <a:buNone/>
              <a:defRPr b="0" i="0" sz="1400" u="none" cap="none" strike="noStrike">
                <a:solidFill>
                  <a:srgbClr val="C2C2C1"/>
                </a:solidFill>
                <a:latin typeface="Arial"/>
                <a:ea typeface="Arial"/>
                <a:cs typeface="Arial"/>
                <a:sym typeface="Arial"/>
              </a:defRPr>
            </a:lvl1pPr>
            <a:lvl2pPr lvl="1"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lvl="2"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lvl="3"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lvl="4"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4" name="Google Shape;94;p17"/>
          <p:cNvSpPr/>
          <p:nvPr>
            <p:ph idx="9" type="pic"/>
          </p:nvPr>
        </p:nvSpPr>
        <p:spPr>
          <a:xfrm>
            <a:off x="6624974" y="928298"/>
            <a:ext cx="1924050" cy="1100667"/>
          </a:xfrm>
          <a:prstGeom prst="rect">
            <a:avLst/>
          </a:prstGeom>
          <a:noFill/>
          <a:ln>
            <a:noFill/>
          </a:ln>
        </p:spPr>
        <p:txBody>
          <a:bodyPr anchorCtr="0" anchor="t" bIns="45700" lIns="91425" spcFirstLastPara="1" rIns="91425" wrap="square" tIns="45700"/>
          <a:lstStyle>
            <a:lvl1pPr lvl="0" marR="0" rtl="0" algn="l">
              <a:spcBef>
                <a:spcPts val="280"/>
              </a:spcBef>
              <a:spcAft>
                <a:spcPts val="0"/>
              </a:spcAft>
              <a:buClr>
                <a:srgbClr val="C2C2C1"/>
              </a:buClr>
              <a:buSzPts val="1400"/>
              <a:buFont typeface="Arial"/>
              <a:buNone/>
              <a:defRPr b="0" i="0" sz="1400" u="none" cap="none" strike="noStrike">
                <a:solidFill>
                  <a:srgbClr val="C2C2C1"/>
                </a:solidFill>
                <a:latin typeface="Arial"/>
                <a:ea typeface="Arial"/>
                <a:cs typeface="Arial"/>
                <a:sym typeface="Arial"/>
              </a:defRPr>
            </a:lvl1pPr>
            <a:lvl2pPr lvl="1"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lvl="2"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lvl="3"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lvl="4"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 name="Google Shape;95;p17"/>
          <p:cNvSpPr/>
          <p:nvPr>
            <p:ph idx="13" type="pic"/>
          </p:nvPr>
        </p:nvSpPr>
        <p:spPr>
          <a:xfrm>
            <a:off x="339939" y="2782372"/>
            <a:ext cx="1924050" cy="1100667"/>
          </a:xfrm>
          <a:prstGeom prst="rect">
            <a:avLst/>
          </a:prstGeom>
          <a:noFill/>
          <a:ln>
            <a:noFill/>
          </a:ln>
        </p:spPr>
        <p:txBody>
          <a:bodyPr anchorCtr="0" anchor="t" bIns="45700" lIns="91425" spcFirstLastPara="1" rIns="91425" wrap="square" tIns="45700"/>
          <a:lstStyle>
            <a:lvl1pPr lvl="0" marR="0" rtl="0" algn="l">
              <a:spcBef>
                <a:spcPts val="280"/>
              </a:spcBef>
              <a:spcAft>
                <a:spcPts val="0"/>
              </a:spcAft>
              <a:buClr>
                <a:srgbClr val="C2C2C1"/>
              </a:buClr>
              <a:buSzPts val="1400"/>
              <a:buFont typeface="Arial"/>
              <a:buNone/>
              <a:defRPr b="0" i="0" sz="1400" u="none" cap="none" strike="noStrike">
                <a:solidFill>
                  <a:srgbClr val="C2C2C1"/>
                </a:solidFill>
                <a:latin typeface="Arial"/>
                <a:ea typeface="Arial"/>
                <a:cs typeface="Arial"/>
                <a:sym typeface="Arial"/>
              </a:defRPr>
            </a:lvl1pPr>
            <a:lvl2pPr lvl="1"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lvl="2"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lvl="3"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lvl="4"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 name="Google Shape;96;p17"/>
          <p:cNvSpPr/>
          <p:nvPr>
            <p:ph idx="14" type="pic"/>
          </p:nvPr>
        </p:nvSpPr>
        <p:spPr>
          <a:xfrm>
            <a:off x="3479308" y="2782372"/>
            <a:ext cx="1924050" cy="1100667"/>
          </a:xfrm>
          <a:prstGeom prst="rect">
            <a:avLst/>
          </a:prstGeom>
          <a:noFill/>
          <a:ln>
            <a:noFill/>
          </a:ln>
        </p:spPr>
        <p:txBody>
          <a:bodyPr anchorCtr="0" anchor="t" bIns="45700" lIns="91425" spcFirstLastPara="1" rIns="91425" wrap="square" tIns="45700"/>
          <a:lstStyle>
            <a:lvl1pPr lvl="0" marR="0" rtl="0" algn="l">
              <a:spcBef>
                <a:spcPts val="280"/>
              </a:spcBef>
              <a:spcAft>
                <a:spcPts val="0"/>
              </a:spcAft>
              <a:buClr>
                <a:srgbClr val="C2C2C1"/>
              </a:buClr>
              <a:buSzPts val="1400"/>
              <a:buFont typeface="Arial"/>
              <a:buNone/>
              <a:defRPr b="0" i="0" sz="1400" u="none" cap="none" strike="noStrike">
                <a:solidFill>
                  <a:srgbClr val="C2C2C1"/>
                </a:solidFill>
                <a:latin typeface="Arial"/>
                <a:ea typeface="Arial"/>
                <a:cs typeface="Arial"/>
                <a:sym typeface="Arial"/>
              </a:defRPr>
            </a:lvl1pPr>
            <a:lvl2pPr lvl="1"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lvl="2"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lvl="3"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lvl="4"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17"/>
          <p:cNvSpPr/>
          <p:nvPr>
            <p:ph idx="15" type="pic"/>
          </p:nvPr>
        </p:nvSpPr>
        <p:spPr>
          <a:xfrm>
            <a:off x="6624974" y="2782372"/>
            <a:ext cx="1924050" cy="1100667"/>
          </a:xfrm>
          <a:prstGeom prst="rect">
            <a:avLst/>
          </a:prstGeom>
          <a:noFill/>
          <a:ln>
            <a:noFill/>
          </a:ln>
        </p:spPr>
        <p:txBody>
          <a:bodyPr anchorCtr="0" anchor="t" bIns="45700" lIns="91425" spcFirstLastPara="1" rIns="91425" wrap="square" tIns="45700"/>
          <a:lstStyle>
            <a:lvl1pPr lvl="0" marR="0" rtl="0" algn="l">
              <a:spcBef>
                <a:spcPts val="280"/>
              </a:spcBef>
              <a:spcAft>
                <a:spcPts val="0"/>
              </a:spcAft>
              <a:buClr>
                <a:srgbClr val="C2C2C1"/>
              </a:buClr>
              <a:buSzPts val="1400"/>
              <a:buFont typeface="Arial"/>
              <a:buNone/>
              <a:defRPr b="0" i="0" sz="1400" u="none" cap="none" strike="noStrike">
                <a:solidFill>
                  <a:srgbClr val="C2C2C1"/>
                </a:solidFill>
                <a:latin typeface="Arial"/>
                <a:ea typeface="Arial"/>
                <a:cs typeface="Arial"/>
                <a:sym typeface="Arial"/>
              </a:defRPr>
            </a:lvl1pPr>
            <a:lvl2pPr lvl="1"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lvl="2"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lvl="3"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lvl="4"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98" name="Google Shape;98;p17"/>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 No Logo">
  <p:cSld name="1_Blank - No Logo">
    <p:spTree>
      <p:nvGrpSpPr>
        <p:cNvPr id="99" name="Shape 99"/>
        <p:cNvGrpSpPr/>
        <p:nvPr/>
      </p:nvGrpSpPr>
      <p:grpSpPr>
        <a:xfrm>
          <a:off x="0" y="0"/>
          <a:ext cx="0" cy="0"/>
          <a:chOff x="0" y="0"/>
          <a:chExt cx="0" cy="0"/>
        </a:xfrm>
      </p:grpSpPr>
      <p:pic>
        <p:nvPicPr>
          <p:cNvPr id="100" name="Google Shape;100;p18"/>
          <p:cNvPicPr preferRelativeResize="0"/>
          <p:nvPr/>
        </p:nvPicPr>
        <p:blipFill rotWithShape="1">
          <a:blip r:embed="rId2">
            <a:alphaModFix/>
          </a:blip>
          <a:srcRect b="-1673" l="540" r="0" t="265"/>
          <a:stretch/>
        </p:blipFill>
        <p:spPr>
          <a:xfrm>
            <a:off x="0" y="0"/>
            <a:ext cx="9144000" cy="5242737"/>
          </a:xfrm>
          <a:prstGeom prst="rect">
            <a:avLst/>
          </a:prstGeom>
          <a:noFill/>
          <a:ln>
            <a:noFill/>
          </a:ln>
        </p:spPr>
      </p:pic>
      <p:sp>
        <p:nvSpPr>
          <p:cNvPr id="101" name="Google Shape;101;p18"/>
          <p:cNvSpPr txBox="1"/>
          <p:nvPr/>
        </p:nvSpPr>
        <p:spPr>
          <a:xfrm>
            <a:off x="2822713" y="-2842591"/>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18"/>
          <p:cNvSpPr txBox="1"/>
          <p:nvPr/>
        </p:nvSpPr>
        <p:spPr>
          <a:xfrm>
            <a:off x="7436224" y="6104965"/>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18"/>
          <p:cNvSpPr txBox="1"/>
          <p:nvPr>
            <p:ph type="title"/>
          </p:nvPr>
        </p:nvSpPr>
        <p:spPr>
          <a:xfrm>
            <a:off x="411647" y="1674428"/>
            <a:ext cx="6069541" cy="1250668"/>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3000"/>
              <a:buFont typeface="Arial"/>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4" name="Google Shape;104;p18"/>
          <p:cNvPicPr preferRelativeResize="0"/>
          <p:nvPr/>
        </p:nvPicPr>
        <p:blipFill rotWithShape="1">
          <a:blip r:embed="rId3">
            <a:alphaModFix/>
          </a:blip>
          <a:srcRect b="0" l="0" r="0" t="0"/>
          <a:stretch/>
        </p:blipFill>
        <p:spPr>
          <a:xfrm>
            <a:off x="8101438" y="4706911"/>
            <a:ext cx="443363" cy="265064"/>
          </a:xfrm>
          <a:prstGeom prst="rect">
            <a:avLst/>
          </a:prstGeom>
          <a:noFill/>
          <a:ln>
            <a:noFill/>
          </a:ln>
        </p:spPr>
      </p:pic>
      <p:pic>
        <p:nvPicPr>
          <p:cNvPr id="105" name="Google Shape;105;p18"/>
          <p:cNvPicPr preferRelativeResize="0"/>
          <p:nvPr/>
        </p:nvPicPr>
        <p:blipFill rotWithShape="1">
          <a:blip r:embed="rId4">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lank - No Logo">
  <p:cSld name="2_Blank - No Logo">
    <p:spTree>
      <p:nvGrpSpPr>
        <p:cNvPr id="106" name="Shape 106"/>
        <p:cNvGrpSpPr/>
        <p:nvPr/>
      </p:nvGrpSpPr>
      <p:grpSpPr>
        <a:xfrm>
          <a:off x="0" y="0"/>
          <a:ext cx="0" cy="0"/>
          <a:chOff x="0" y="0"/>
          <a:chExt cx="0" cy="0"/>
        </a:xfrm>
      </p:grpSpPr>
      <p:sp>
        <p:nvSpPr>
          <p:cNvPr id="107" name="Google Shape;107;p19"/>
          <p:cNvSpPr txBox="1"/>
          <p:nvPr/>
        </p:nvSpPr>
        <p:spPr>
          <a:xfrm>
            <a:off x="2822713" y="-2842591"/>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19"/>
          <p:cNvSpPr txBox="1"/>
          <p:nvPr/>
        </p:nvSpPr>
        <p:spPr>
          <a:xfrm>
            <a:off x="7436224" y="6104965"/>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19"/>
          <p:cNvSpPr txBox="1"/>
          <p:nvPr>
            <p:ph type="title"/>
          </p:nvPr>
        </p:nvSpPr>
        <p:spPr>
          <a:xfrm>
            <a:off x="2475260" y="930149"/>
            <a:ext cx="6069541" cy="1250668"/>
          </a:xfrm>
          <a:prstGeom prst="rect">
            <a:avLst/>
          </a:prstGeom>
          <a:noFill/>
          <a:ln>
            <a:noFill/>
          </a:ln>
        </p:spPr>
        <p:txBody>
          <a:bodyPr anchorCtr="0" anchor="ctr" bIns="45700" lIns="91425" spcFirstLastPara="1" rIns="91425" wrap="square" tIns="45700"/>
          <a:lstStyle>
            <a:lvl1pPr lvl="0" algn="r">
              <a:spcBef>
                <a:spcPts val="0"/>
              </a:spcBef>
              <a:spcAft>
                <a:spcPts val="0"/>
              </a:spcAft>
              <a:buClr>
                <a:schemeClr val="lt1"/>
              </a:buClr>
              <a:buSzPts val="3000"/>
              <a:buFont typeface="Arial"/>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0" name="Google Shape;110;p19"/>
          <p:cNvPicPr preferRelativeResize="0"/>
          <p:nvPr/>
        </p:nvPicPr>
        <p:blipFill rotWithShape="1">
          <a:blip r:embed="rId2">
            <a:alphaModFix/>
          </a:blip>
          <a:srcRect b="0" l="0" r="0" t="0"/>
          <a:stretch/>
        </p:blipFill>
        <p:spPr>
          <a:xfrm>
            <a:off x="8101438" y="4706911"/>
            <a:ext cx="443363" cy="265064"/>
          </a:xfrm>
          <a:prstGeom prst="rect">
            <a:avLst/>
          </a:prstGeom>
          <a:noFill/>
          <a:ln>
            <a:noFill/>
          </a:ln>
        </p:spPr>
      </p:pic>
      <p:pic>
        <p:nvPicPr>
          <p:cNvPr id="111" name="Google Shape;111;p19"/>
          <p:cNvPicPr preferRelativeResize="0"/>
          <p:nvPr/>
        </p:nvPicPr>
        <p:blipFill rotWithShape="1">
          <a:blip r:embed="rId3">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lank - No Logo">
  <p:cSld name="3_Blank - No Logo">
    <p:spTree>
      <p:nvGrpSpPr>
        <p:cNvPr id="112" name="Shape 112"/>
        <p:cNvGrpSpPr/>
        <p:nvPr/>
      </p:nvGrpSpPr>
      <p:grpSpPr>
        <a:xfrm>
          <a:off x="0" y="0"/>
          <a:ext cx="0" cy="0"/>
          <a:chOff x="0" y="0"/>
          <a:chExt cx="0" cy="0"/>
        </a:xfrm>
      </p:grpSpPr>
      <p:sp>
        <p:nvSpPr>
          <p:cNvPr id="113" name="Google Shape;113;p20"/>
          <p:cNvSpPr txBox="1"/>
          <p:nvPr/>
        </p:nvSpPr>
        <p:spPr>
          <a:xfrm>
            <a:off x="2822713" y="-2842591"/>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20"/>
          <p:cNvSpPr txBox="1"/>
          <p:nvPr/>
        </p:nvSpPr>
        <p:spPr>
          <a:xfrm>
            <a:off x="7436224" y="6104965"/>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20"/>
          <p:cNvSpPr txBox="1"/>
          <p:nvPr>
            <p:ph type="title"/>
          </p:nvPr>
        </p:nvSpPr>
        <p:spPr>
          <a:xfrm>
            <a:off x="411647" y="1674428"/>
            <a:ext cx="6069541" cy="1250668"/>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3000"/>
              <a:buFont typeface="Arial"/>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16" name="Google Shape;116;p20"/>
          <p:cNvPicPr preferRelativeResize="0"/>
          <p:nvPr/>
        </p:nvPicPr>
        <p:blipFill rotWithShape="1">
          <a:blip r:embed="rId2">
            <a:alphaModFix/>
          </a:blip>
          <a:srcRect b="0" l="0" r="0" t="0"/>
          <a:stretch/>
        </p:blipFill>
        <p:spPr>
          <a:xfrm>
            <a:off x="8101438" y="4706911"/>
            <a:ext cx="443363" cy="265064"/>
          </a:xfrm>
          <a:prstGeom prst="rect">
            <a:avLst/>
          </a:prstGeom>
          <a:noFill/>
          <a:ln>
            <a:noFill/>
          </a:ln>
        </p:spPr>
      </p:pic>
      <p:pic>
        <p:nvPicPr>
          <p:cNvPr id="117" name="Google Shape;117;p20"/>
          <p:cNvPicPr preferRelativeResize="0"/>
          <p:nvPr/>
        </p:nvPicPr>
        <p:blipFill rotWithShape="1">
          <a:blip r:embed="rId3">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336789" y="114936"/>
            <a:ext cx="8205304" cy="545741"/>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2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340592" y="1009332"/>
            <a:ext cx="8205300" cy="3553800"/>
          </a:xfrm>
          <a:prstGeom prst="rect">
            <a:avLst/>
          </a:prstGeom>
          <a:noFill/>
          <a:ln>
            <a:noFill/>
          </a:ln>
        </p:spPr>
        <p:txBody>
          <a:bodyPr anchorCtr="0" anchor="t" bIns="45700" lIns="91425" spcFirstLastPara="1" rIns="91425" wrap="square" tIns="45700"/>
          <a:lstStyle>
            <a:lvl1pPr indent="-228600" lvl="0" marL="457200" algn="l">
              <a:spcBef>
                <a:spcPts val="480"/>
              </a:spcBef>
              <a:spcAft>
                <a:spcPts val="0"/>
              </a:spcAft>
              <a:buClr>
                <a:schemeClr val="lt1"/>
              </a:buClr>
              <a:buSzPts val="2400"/>
              <a:buFont typeface="Arial"/>
              <a:buNone/>
              <a:defRPr>
                <a:solidFill>
                  <a:schemeClr val="lt1"/>
                </a:solidFill>
              </a:defRPr>
            </a:lvl1pPr>
            <a:lvl2pPr indent="-355600" lvl="1" marL="914400" algn="l">
              <a:spcBef>
                <a:spcPts val="400"/>
              </a:spcBef>
              <a:spcAft>
                <a:spcPts val="0"/>
              </a:spcAft>
              <a:buClr>
                <a:schemeClr val="lt1"/>
              </a:buClr>
              <a:buSzPts val="2000"/>
              <a:buFont typeface="Arial"/>
              <a:buChar char="•"/>
              <a:defRPr>
                <a:solidFill>
                  <a:schemeClr val="lt1"/>
                </a:solidFill>
              </a:defRPr>
            </a:lvl2pPr>
            <a:lvl3pPr indent="-342900" lvl="2" marL="1371600" algn="l">
              <a:spcBef>
                <a:spcPts val="360"/>
              </a:spcBef>
              <a:spcAft>
                <a:spcPts val="0"/>
              </a:spcAft>
              <a:buClr>
                <a:schemeClr val="lt1"/>
              </a:buClr>
              <a:buSzPts val="1800"/>
              <a:buFont typeface="Arial"/>
              <a:buChar char="•"/>
              <a:defRPr>
                <a:solidFill>
                  <a:schemeClr val="lt1"/>
                </a:solidFill>
              </a:defRPr>
            </a:lvl3pPr>
            <a:lvl4pPr indent="-330200" lvl="3" marL="1828800" algn="l">
              <a:spcBef>
                <a:spcPts val="320"/>
              </a:spcBef>
              <a:spcAft>
                <a:spcPts val="0"/>
              </a:spcAft>
              <a:buClr>
                <a:schemeClr val="lt1"/>
              </a:buClr>
              <a:buSzPts val="1600"/>
              <a:buChar char="–"/>
              <a:defRPr>
                <a:solidFill>
                  <a:schemeClr val="lt1"/>
                </a:solidFill>
              </a:defRPr>
            </a:lvl4pPr>
            <a:lvl5pPr indent="-330200" lvl="4" marL="2286000" algn="l">
              <a:spcBef>
                <a:spcPts val="320"/>
              </a:spcBef>
              <a:spcAft>
                <a:spcPts val="0"/>
              </a:spcAft>
              <a:buClr>
                <a:schemeClr val="lt1"/>
              </a:buClr>
              <a:buSzPts val="16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5" name="Google Shape;25;p3"/>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dark)">
  <p:cSld name="Title only (dark)">
    <p:spTree>
      <p:nvGrpSpPr>
        <p:cNvPr id="26" name="Shape 26"/>
        <p:cNvGrpSpPr/>
        <p:nvPr/>
      </p:nvGrpSpPr>
      <p:grpSpPr>
        <a:xfrm>
          <a:off x="0" y="0"/>
          <a:ext cx="0" cy="0"/>
          <a:chOff x="0" y="0"/>
          <a:chExt cx="0" cy="0"/>
        </a:xfrm>
      </p:grpSpPr>
      <p:sp>
        <p:nvSpPr>
          <p:cNvPr id="27" name="Google Shape;27;p4"/>
          <p:cNvSpPr txBox="1"/>
          <p:nvPr>
            <p:ph type="title"/>
          </p:nvPr>
        </p:nvSpPr>
        <p:spPr>
          <a:xfrm>
            <a:off x="336789" y="114936"/>
            <a:ext cx="8205304" cy="857250"/>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 name="Google Shape;28;p4"/>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ttention grabber">
  <p:cSld name="Attention grabber">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5"/>
          <p:cNvSpPr txBox="1"/>
          <p:nvPr>
            <p:ph type="title"/>
          </p:nvPr>
        </p:nvSpPr>
        <p:spPr>
          <a:xfrm>
            <a:off x="249936" y="2083689"/>
            <a:ext cx="8577072" cy="867537"/>
          </a:xfrm>
          <a:prstGeom prst="rect">
            <a:avLst/>
          </a:prstGeom>
          <a:noFill/>
          <a:ln>
            <a:noFill/>
          </a:ln>
        </p:spPr>
        <p:txBody>
          <a:bodyPr anchorCtr="0" anchor="t" bIns="45700" lIns="91425" spcFirstLastPara="1" rIns="91425" wrap="square" tIns="45700"/>
          <a:lstStyle>
            <a:lvl1pPr lvl="0" algn="ctr">
              <a:spcBef>
                <a:spcPts val="0"/>
              </a:spcBef>
              <a:spcAft>
                <a:spcPts val="0"/>
              </a:spcAft>
              <a:buClr>
                <a:schemeClr val="lt1"/>
              </a:buClr>
              <a:buSzPts val="3333"/>
              <a:buFont typeface="Arial"/>
              <a:buNone/>
              <a:defRPr b="0" sz="33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1" name="Google Shape;31;p5"/>
          <p:cNvPicPr preferRelativeResize="0"/>
          <p:nvPr/>
        </p:nvPicPr>
        <p:blipFill rotWithShape="1">
          <a:blip r:embed="rId3">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2" name="Shape 32"/>
        <p:cNvGrpSpPr/>
        <p:nvPr/>
      </p:nvGrpSpPr>
      <p:grpSpPr>
        <a:xfrm>
          <a:off x="0" y="0"/>
          <a:ext cx="0" cy="0"/>
          <a:chOff x="0" y="0"/>
          <a:chExt cx="0" cy="0"/>
        </a:xfrm>
      </p:grpSpPr>
      <p:sp>
        <p:nvSpPr>
          <p:cNvPr id="33" name="Google Shape;33;p6"/>
          <p:cNvSpPr txBox="1"/>
          <p:nvPr>
            <p:ph type="title"/>
          </p:nvPr>
        </p:nvSpPr>
        <p:spPr>
          <a:xfrm>
            <a:off x="336789" y="114936"/>
            <a:ext cx="8205304" cy="545741"/>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2800"/>
              <a:buFont typeface="Arial"/>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333575" y="1012507"/>
            <a:ext cx="4038600" cy="3472073"/>
          </a:xfrm>
          <a:prstGeom prst="rect">
            <a:avLst/>
          </a:prstGeom>
          <a:noFill/>
          <a:ln>
            <a:noFill/>
          </a:ln>
        </p:spPr>
        <p:txBody>
          <a:bodyPr anchorCtr="0" anchor="t" bIns="45700" lIns="91425" spcFirstLastPara="1" rIns="91425" wrap="square" tIns="45700"/>
          <a:lstStyle>
            <a:lvl1pPr indent="-228600" lvl="0" marL="457200" algn="l">
              <a:spcBef>
                <a:spcPts val="440"/>
              </a:spcBef>
              <a:spcAft>
                <a:spcPts val="0"/>
              </a:spcAft>
              <a:buClr>
                <a:schemeClr val="lt1"/>
              </a:buClr>
              <a:buSzPts val="2200"/>
              <a:buFont typeface="Arial"/>
              <a:buNone/>
              <a:defRPr sz="2200">
                <a:solidFill>
                  <a:schemeClr val="lt1"/>
                </a:solidFill>
              </a:defRPr>
            </a:lvl1pPr>
            <a:lvl2pPr indent="-355600" lvl="1" marL="914400" algn="l">
              <a:spcBef>
                <a:spcPts val="400"/>
              </a:spcBef>
              <a:spcAft>
                <a:spcPts val="0"/>
              </a:spcAft>
              <a:buClr>
                <a:schemeClr val="lt1"/>
              </a:buClr>
              <a:buSzPts val="2000"/>
              <a:buChar char="•"/>
              <a:defRPr sz="2000">
                <a:solidFill>
                  <a:schemeClr val="lt1"/>
                </a:solidFill>
              </a:defRPr>
            </a:lvl2pPr>
            <a:lvl3pPr indent="-330200" lvl="2" marL="1371600" algn="l">
              <a:spcBef>
                <a:spcPts val="320"/>
              </a:spcBef>
              <a:spcAft>
                <a:spcPts val="0"/>
              </a:spcAft>
              <a:buClr>
                <a:schemeClr val="lt1"/>
              </a:buClr>
              <a:buSzPts val="1600"/>
              <a:buChar char="•"/>
              <a:defRPr sz="1600">
                <a:solidFill>
                  <a:schemeClr val="lt1"/>
                </a:solidFill>
              </a:defRPr>
            </a:lvl3pPr>
            <a:lvl4pPr indent="-330200" lvl="3" marL="1828800" algn="l">
              <a:spcBef>
                <a:spcPts val="320"/>
              </a:spcBef>
              <a:spcAft>
                <a:spcPts val="0"/>
              </a:spcAft>
              <a:buClr>
                <a:schemeClr val="lt1"/>
              </a:buClr>
              <a:buSzPts val="1600"/>
              <a:buChar char="–"/>
              <a:defRPr sz="1600">
                <a:solidFill>
                  <a:schemeClr val="lt1"/>
                </a:solidFill>
              </a:defRPr>
            </a:lvl4pPr>
            <a:lvl5pPr indent="-330200" lvl="4" marL="2286000" algn="l">
              <a:spcBef>
                <a:spcPts val="320"/>
              </a:spcBef>
              <a:spcAft>
                <a:spcPts val="0"/>
              </a:spcAft>
              <a:buClr>
                <a:schemeClr val="lt1"/>
              </a:buClr>
              <a:buSzPts val="1600"/>
              <a:buChar char="»"/>
              <a:defRPr sz="16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 name="Google Shape;35;p6"/>
          <p:cNvSpPr txBox="1"/>
          <p:nvPr>
            <p:ph idx="2" type="body"/>
          </p:nvPr>
        </p:nvSpPr>
        <p:spPr>
          <a:xfrm>
            <a:off x="4524575" y="1012507"/>
            <a:ext cx="4038600" cy="3472073"/>
          </a:xfrm>
          <a:prstGeom prst="rect">
            <a:avLst/>
          </a:prstGeom>
          <a:noFill/>
          <a:ln>
            <a:noFill/>
          </a:ln>
        </p:spPr>
        <p:txBody>
          <a:bodyPr anchorCtr="0" anchor="t" bIns="45700" lIns="91425" spcFirstLastPara="1" rIns="91425" wrap="square" tIns="45700"/>
          <a:lstStyle>
            <a:lvl1pPr indent="-228600" lvl="0" marL="457200" algn="l">
              <a:spcBef>
                <a:spcPts val="440"/>
              </a:spcBef>
              <a:spcAft>
                <a:spcPts val="0"/>
              </a:spcAft>
              <a:buClr>
                <a:schemeClr val="lt1"/>
              </a:buClr>
              <a:buSzPts val="2200"/>
              <a:buFont typeface="Arial"/>
              <a:buNone/>
              <a:defRPr sz="2200">
                <a:solidFill>
                  <a:schemeClr val="lt1"/>
                </a:solidFill>
              </a:defRPr>
            </a:lvl1pPr>
            <a:lvl2pPr indent="-355600" lvl="1" marL="914400" algn="l">
              <a:spcBef>
                <a:spcPts val="400"/>
              </a:spcBef>
              <a:spcAft>
                <a:spcPts val="0"/>
              </a:spcAft>
              <a:buClr>
                <a:schemeClr val="lt1"/>
              </a:buClr>
              <a:buSzPts val="2000"/>
              <a:buChar char="•"/>
              <a:defRPr sz="2000">
                <a:solidFill>
                  <a:schemeClr val="lt1"/>
                </a:solidFill>
              </a:defRPr>
            </a:lvl2pPr>
            <a:lvl3pPr indent="-330200" lvl="2" marL="1371600" algn="l">
              <a:spcBef>
                <a:spcPts val="320"/>
              </a:spcBef>
              <a:spcAft>
                <a:spcPts val="0"/>
              </a:spcAft>
              <a:buClr>
                <a:schemeClr val="lt1"/>
              </a:buClr>
              <a:buSzPts val="1600"/>
              <a:buChar char="•"/>
              <a:defRPr sz="1600">
                <a:solidFill>
                  <a:schemeClr val="lt1"/>
                </a:solidFill>
              </a:defRPr>
            </a:lvl3pPr>
            <a:lvl4pPr indent="-330200" lvl="3" marL="1828800" algn="l">
              <a:spcBef>
                <a:spcPts val="320"/>
              </a:spcBef>
              <a:spcAft>
                <a:spcPts val="0"/>
              </a:spcAft>
              <a:buClr>
                <a:schemeClr val="lt1"/>
              </a:buClr>
              <a:buSzPts val="1600"/>
              <a:buChar char="–"/>
              <a:defRPr sz="1600">
                <a:solidFill>
                  <a:schemeClr val="lt1"/>
                </a:solidFill>
              </a:defRPr>
            </a:lvl4pPr>
            <a:lvl5pPr indent="-330200" lvl="4" marL="2286000" algn="l">
              <a:spcBef>
                <a:spcPts val="320"/>
              </a:spcBef>
              <a:spcAft>
                <a:spcPts val="0"/>
              </a:spcAft>
              <a:buClr>
                <a:schemeClr val="lt1"/>
              </a:buClr>
              <a:buSzPts val="1600"/>
              <a:buChar char="»"/>
              <a:defRPr sz="1600">
                <a:solidFill>
                  <a:schemeClr val="lt1"/>
                </a:solidFill>
              </a:defRPr>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pic>
        <p:nvPicPr>
          <p:cNvPr id="36" name="Google Shape;36;p6"/>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 name="Shape 37"/>
        <p:cNvGrpSpPr/>
        <p:nvPr/>
      </p:nvGrpSpPr>
      <p:grpSpPr>
        <a:xfrm>
          <a:off x="0" y="0"/>
          <a:ext cx="0" cy="0"/>
          <a:chOff x="0" y="0"/>
          <a:chExt cx="0" cy="0"/>
        </a:xfrm>
      </p:grpSpPr>
      <p:sp>
        <p:nvSpPr>
          <p:cNvPr id="38" name="Google Shape;38;p7"/>
          <p:cNvSpPr txBox="1"/>
          <p:nvPr>
            <p:ph type="title"/>
          </p:nvPr>
        </p:nvSpPr>
        <p:spPr>
          <a:xfrm>
            <a:off x="336789" y="114936"/>
            <a:ext cx="8205304" cy="545192"/>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9" name="Google Shape;39;p7"/>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No Logo">
  <p:cSld name="Blank - No Logo">
    <p:spTree>
      <p:nvGrpSpPr>
        <p:cNvPr id="40" name="Shape 40"/>
        <p:cNvGrpSpPr/>
        <p:nvPr/>
      </p:nvGrpSpPr>
      <p:grpSpPr>
        <a:xfrm>
          <a:off x="0" y="0"/>
          <a:ext cx="0" cy="0"/>
          <a:chOff x="0" y="0"/>
          <a:chExt cx="0" cy="0"/>
        </a:xfrm>
      </p:grpSpPr>
      <p:pic>
        <p:nvPicPr>
          <p:cNvPr id="41" name="Google Shape;41;p8"/>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 name="Shape 42"/>
        <p:cNvGrpSpPr/>
        <p:nvPr/>
      </p:nvGrpSpPr>
      <p:grpSpPr>
        <a:xfrm>
          <a:off x="0" y="0"/>
          <a:ext cx="0" cy="0"/>
          <a:chOff x="0" y="0"/>
          <a:chExt cx="0" cy="0"/>
        </a:xfrm>
      </p:grpSpPr>
      <p:pic>
        <p:nvPicPr>
          <p:cNvPr id="43" name="Google Shape;43;p9"/>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Content Page Layout (includes subtitle)">
  <p:cSld name="Standard Content Page Layout (includes subtitle)">
    <p:spTree>
      <p:nvGrpSpPr>
        <p:cNvPr id="44" name="Shape 44"/>
        <p:cNvGrpSpPr/>
        <p:nvPr/>
      </p:nvGrpSpPr>
      <p:grpSpPr>
        <a:xfrm>
          <a:off x="0" y="0"/>
          <a:ext cx="0" cy="0"/>
          <a:chOff x="0" y="0"/>
          <a:chExt cx="0" cy="0"/>
        </a:xfrm>
      </p:grpSpPr>
      <p:sp>
        <p:nvSpPr>
          <p:cNvPr id="45" name="Google Shape;45;p10"/>
          <p:cNvSpPr txBox="1"/>
          <p:nvPr>
            <p:ph type="title"/>
          </p:nvPr>
        </p:nvSpPr>
        <p:spPr>
          <a:xfrm>
            <a:off x="336789" y="174205"/>
            <a:ext cx="8460078" cy="545741"/>
          </a:xfrm>
          <a:prstGeom prst="rect">
            <a:avLst/>
          </a:prstGeom>
          <a:noFill/>
          <a:ln>
            <a:noFill/>
          </a:ln>
        </p:spPr>
        <p:txBody>
          <a:bodyPr anchorCtr="0" anchor="t" bIns="45700" lIns="0" spcFirstLastPara="1" rIns="91425" wrap="square" tIns="45700"/>
          <a:lstStyle>
            <a:lvl1pPr lvl="0" algn="l">
              <a:spcBef>
                <a:spcPts val="0"/>
              </a:spcBef>
              <a:spcAft>
                <a:spcPts val="0"/>
              </a:spcAft>
              <a:buClr>
                <a:schemeClr val="lt1"/>
              </a:buClr>
              <a:buSzPts val="2800"/>
              <a:buFont typeface="Arial"/>
              <a:buNone/>
              <a:defRPr>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0"/>
          <p:cNvSpPr txBox="1"/>
          <p:nvPr>
            <p:ph idx="1" type="body"/>
          </p:nvPr>
        </p:nvSpPr>
        <p:spPr>
          <a:xfrm>
            <a:off x="342041" y="1100264"/>
            <a:ext cx="8454826" cy="2647345"/>
          </a:xfrm>
          <a:prstGeom prst="rect">
            <a:avLst/>
          </a:prstGeom>
          <a:noFill/>
          <a:ln>
            <a:noFill/>
          </a:ln>
        </p:spPr>
        <p:txBody>
          <a:bodyPr anchorCtr="0" anchor="t" bIns="0" lIns="0" spcFirstLastPara="1" rIns="0" wrap="square" tIns="0"/>
          <a:lstStyle>
            <a:lvl1pPr indent="-228600" lvl="0" marL="457200" algn="l">
              <a:spcBef>
                <a:spcPts val="480"/>
              </a:spcBef>
              <a:spcAft>
                <a:spcPts val="0"/>
              </a:spcAft>
              <a:buClr>
                <a:srgbClr val="FFFFFF"/>
              </a:buClr>
              <a:buSzPts val="2400"/>
              <a:buFont typeface="Arial"/>
              <a:buNone/>
              <a:defRPr>
                <a:solidFill>
                  <a:srgbClr val="FFFFFF"/>
                </a:solidFill>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7" name="Google Shape;47;p10"/>
          <p:cNvSpPr txBox="1"/>
          <p:nvPr/>
        </p:nvSpPr>
        <p:spPr>
          <a:xfrm>
            <a:off x="3058113" y="4891341"/>
            <a:ext cx="3027774" cy="10772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sz="700">
              <a:solidFill>
                <a:schemeClr val="lt1"/>
              </a:solidFill>
              <a:latin typeface="Arial"/>
              <a:ea typeface="Arial"/>
              <a:cs typeface="Arial"/>
              <a:sym typeface="Arial"/>
            </a:endParaRPr>
          </a:p>
        </p:txBody>
      </p:sp>
      <p:pic>
        <p:nvPicPr>
          <p:cNvPr id="48" name="Google Shape;48;p10"/>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22" Type="http://schemas.openxmlformats.org/officeDocument/2006/relationships/slideLayout" Target="../slideLayouts/slideLayout19.xml"/><Relationship Id="rId10" Type="http://schemas.openxmlformats.org/officeDocument/2006/relationships/slideLayout" Target="../slideLayouts/slideLayout7.xml"/><Relationship Id="rId21" Type="http://schemas.openxmlformats.org/officeDocument/2006/relationships/slideLayout" Target="../slideLayouts/slideLayout18.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23" Type="http://schemas.openxmlformats.org/officeDocument/2006/relationships/theme" Target="../theme/theme2.xml"/><Relationship Id="rId1" Type="http://schemas.openxmlformats.org/officeDocument/2006/relationships/image" Target="../media/image39.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9144000" cy="5143500"/>
          </a:xfrm>
          <a:prstGeom prst="rect">
            <a:avLst/>
          </a:prstGeom>
          <a:solidFill>
            <a:srgbClr val="0E283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1"/>
          <p:cNvSpPr txBox="1"/>
          <p:nvPr>
            <p:ph type="title"/>
          </p:nvPr>
        </p:nvSpPr>
        <p:spPr>
          <a:xfrm>
            <a:off x="336789" y="114936"/>
            <a:ext cx="8205304" cy="8572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340592" y="1009332"/>
            <a:ext cx="8205304" cy="3553926"/>
          </a:xfrm>
          <a:prstGeom prst="rect">
            <a:avLst/>
          </a:prstGeom>
          <a:noFill/>
          <a:ln>
            <a:noFill/>
          </a:ln>
        </p:spPr>
        <p:txBody>
          <a:bodyPr anchorCtr="0" anchor="t" bIns="45700" lIns="91425" spcFirstLastPara="1" rIns="91425" wrap="square" tIns="45700"/>
          <a:lstStyle>
            <a:lvl1pPr indent="-228600" lvl="0" marL="457200" marR="0" rtl="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13" name="Google Shape;13;p1"/>
          <p:cNvPicPr preferRelativeResize="0"/>
          <p:nvPr/>
        </p:nvPicPr>
        <p:blipFill rotWithShape="1">
          <a:blip r:embed="rId1">
            <a:alphaModFix/>
          </a:blip>
          <a:srcRect b="0" l="0" r="0" t="0"/>
          <a:stretch/>
        </p:blipFill>
        <p:spPr>
          <a:xfrm>
            <a:off x="8101438" y="4706911"/>
            <a:ext cx="443363" cy="265064"/>
          </a:xfrm>
          <a:prstGeom prst="rect">
            <a:avLst/>
          </a:prstGeom>
          <a:noFill/>
          <a:ln>
            <a:noFill/>
          </a:ln>
        </p:spPr>
      </p:pic>
      <p:pic>
        <p:nvPicPr>
          <p:cNvPr id="14" name="Google Shape;14;p1"/>
          <p:cNvPicPr preferRelativeResize="0"/>
          <p:nvPr/>
        </p:nvPicPr>
        <p:blipFill rotWithShape="1">
          <a:blip r:embed="rId2">
            <a:alphaModFix/>
          </a:blip>
          <a:srcRect b="0" l="0" r="0" t="0"/>
          <a:stretch/>
        </p:blipFill>
        <p:spPr>
          <a:xfrm>
            <a:off x="3814173" y="4649679"/>
            <a:ext cx="1071600" cy="252900"/>
          </a:xfrm>
          <a:prstGeom prst="rect">
            <a:avLst/>
          </a:prstGeom>
          <a:noFill/>
          <a:ln>
            <a:noFill/>
          </a:ln>
        </p:spPr>
      </p:pic>
      <p:pic>
        <p:nvPicPr>
          <p:cNvPr id="15" name="Google Shape;15;p1"/>
          <p:cNvPicPr preferRelativeResize="0"/>
          <p:nvPr/>
        </p:nvPicPr>
        <p:blipFill>
          <a:blip r:embed="rId3">
            <a:alphaModFix/>
          </a:blip>
          <a:stretch>
            <a:fillRect/>
          </a:stretch>
        </p:blipFill>
        <p:spPr>
          <a:xfrm>
            <a:off x="340599" y="4366750"/>
            <a:ext cx="847051" cy="60522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36.png"/><Relationship Id="rId7"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36.png"/><Relationship Id="rId7"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36.png"/><Relationship Id="rId7"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77.png"/><Relationship Id="rId4" Type="http://schemas.openxmlformats.org/officeDocument/2006/relationships/image" Target="../media/image80.png"/><Relationship Id="rId5"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57.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2.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65.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6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hyperlink" Target="https://twitter.com/awsreinvent/status/1066966596546060289"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68.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74.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88.png"/><Relationship Id="rId4" Type="http://schemas.openxmlformats.org/officeDocument/2006/relationships/image" Target="../media/image8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81.png"/><Relationship Id="rId4" Type="http://schemas.openxmlformats.org/officeDocument/2006/relationships/image" Target="../media/image78.png"/><Relationship Id="rId5" Type="http://schemas.openxmlformats.org/officeDocument/2006/relationships/hyperlink" Target="https://twitter.com/KroonenburgRyan" TargetMode="External"/><Relationship Id="rId6" Type="http://schemas.openxmlformats.org/officeDocument/2006/relationships/hyperlink" Target="https://twitter.com/KroonenburgRya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82.png"/><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84.png"/><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hyperlink" Target="mailto:e.miranda@globant.com" TargetMode="External"/><Relationship Id="rId4" Type="http://schemas.openxmlformats.org/officeDocument/2006/relationships/hyperlink" Target="mailto:gvasquez@waypoint.c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idx="1" type="body"/>
          </p:nvPr>
        </p:nvSpPr>
        <p:spPr>
          <a:xfrm>
            <a:off x="487899" y="3718956"/>
            <a:ext cx="5762295" cy="4333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600"/>
              <a:buFont typeface="Arial"/>
              <a:buNone/>
            </a:pPr>
            <a:r>
              <a:rPr lang="en-US"/>
              <a:t>Eduardo Miranda, </a:t>
            </a:r>
            <a:endParaRPr/>
          </a:p>
          <a:p>
            <a:pPr indent="0" lvl="0" marL="0" rtl="0" algn="l">
              <a:spcBef>
                <a:spcPts val="320"/>
              </a:spcBef>
              <a:spcAft>
                <a:spcPts val="0"/>
              </a:spcAft>
              <a:buClr>
                <a:schemeClr val="lt1"/>
              </a:buClr>
              <a:buSzPts val="1600"/>
              <a:buFont typeface="Arial"/>
              <a:buNone/>
            </a:pPr>
            <a:r>
              <a:rPr lang="en-US"/>
              <a:t>Cloud Engineer, Globant</a:t>
            </a:r>
            <a:endParaRPr/>
          </a:p>
        </p:txBody>
      </p:sp>
      <p:sp>
        <p:nvSpPr>
          <p:cNvPr id="123" name="Google Shape;123;p21"/>
          <p:cNvSpPr txBox="1"/>
          <p:nvPr>
            <p:ph idx="2" type="body"/>
          </p:nvPr>
        </p:nvSpPr>
        <p:spPr>
          <a:xfrm>
            <a:off x="487899" y="4337023"/>
            <a:ext cx="3683000" cy="3698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600"/>
              <a:buFont typeface="Arial"/>
              <a:buNone/>
            </a:pPr>
            <a:r>
              <a:rPr lang="en-US">
                <a:solidFill>
                  <a:schemeClr val="lt1"/>
                </a:solidFill>
              </a:rPr>
              <a:t>19</a:t>
            </a:r>
            <a:r>
              <a:rPr lang="en-US">
                <a:solidFill>
                  <a:schemeClr val="lt1"/>
                </a:solidFill>
              </a:rPr>
              <a:t> Diciembre, 2018</a:t>
            </a:r>
            <a:endParaRPr/>
          </a:p>
        </p:txBody>
      </p:sp>
      <p:sp>
        <p:nvSpPr>
          <p:cNvPr id="124" name="Google Shape;124;p21"/>
          <p:cNvSpPr txBox="1"/>
          <p:nvPr>
            <p:ph idx="3" type="body"/>
          </p:nvPr>
        </p:nvSpPr>
        <p:spPr>
          <a:xfrm>
            <a:off x="487900" y="1310446"/>
            <a:ext cx="7325100" cy="187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000"/>
              <a:buFont typeface="Arial"/>
              <a:buNone/>
            </a:pPr>
            <a:r>
              <a:rPr lang="en-US"/>
              <a:t>Introducción</a:t>
            </a:r>
            <a:r>
              <a:rPr lang="en-US"/>
              <a:t> ECS, EKS, Kubernetes Native y re:Invent Recap </a:t>
            </a:r>
            <a:endParaRPr/>
          </a:p>
        </p:txBody>
      </p:sp>
      <p:sp>
        <p:nvSpPr>
          <p:cNvPr id="125" name="Google Shape;125;p21"/>
          <p:cNvSpPr txBox="1"/>
          <p:nvPr/>
        </p:nvSpPr>
        <p:spPr>
          <a:xfrm>
            <a:off x="5562254" y="3718955"/>
            <a:ext cx="5762295" cy="4333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600"/>
              <a:buFont typeface="Arial"/>
              <a:buNone/>
            </a:pPr>
            <a:r>
              <a:rPr lang="en-US" sz="1600">
                <a:solidFill>
                  <a:schemeClr val="lt1"/>
                </a:solidFill>
              </a:rPr>
              <a:t>Gonzalo Vásquez</a:t>
            </a:r>
            <a:endParaRPr/>
          </a:p>
          <a:p>
            <a:pPr indent="0" lvl="0" marL="0" marR="0" rtl="0" algn="l">
              <a:spcBef>
                <a:spcPts val="320"/>
              </a:spcBef>
              <a:spcAft>
                <a:spcPts val="0"/>
              </a:spcAft>
              <a:buClr>
                <a:schemeClr val="lt1"/>
              </a:buClr>
              <a:buSzPts val="1600"/>
              <a:buFont typeface="Arial"/>
              <a:buNone/>
            </a:pPr>
            <a:r>
              <a:rPr lang="en-US" sz="1600">
                <a:solidFill>
                  <a:schemeClr val="lt1"/>
                </a:solidFill>
              </a:rPr>
              <a:t>R&amp;D Director</a:t>
            </a:r>
            <a:r>
              <a:rPr b="0" i="0" lang="en-US" sz="1600">
                <a:solidFill>
                  <a:schemeClr val="lt1"/>
                </a:solidFill>
                <a:latin typeface="Arial"/>
                <a:ea typeface="Arial"/>
                <a:cs typeface="Arial"/>
                <a:sym typeface="Arial"/>
              </a:rPr>
              <a:t>, </a:t>
            </a:r>
            <a:r>
              <a:rPr lang="en-US" sz="1600">
                <a:solidFill>
                  <a:schemeClr val="lt1"/>
                </a:solidFill>
              </a:rPr>
              <a:t>Waypoint</a:t>
            </a:r>
            <a:endParaRPr/>
          </a:p>
        </p:txBody>
      </p:sp>
      <p:pic>
        <p:nvPicPr>
          <p:cNvPr id="126" name="Google Shape;126;p21"/>
          <p:cNvPicPr preferRelativeResize="0"/>
          <p:nvPr/>
        </p:nvPicPr>
        <p:blipFill rotWithShape="1">
          <a:blip r:embed="rId3">
            <a:alphaModFix/>
          </a:blip>
          <a:srcRect b="0" l="0" r="0" t="0"/>
          <a:stretch/>
        </p:blipFill>
        <p:spPr>
          <a:xfrm>
            <a:off x="3254850" y="367726"/>
            <a:ext cx="2506200" cy="591600"/>
          </a:xfrm>
          <a:prstGeom prst="rect">
            <a:avLst/>
          </a:prstGeom>
          <a:noFill/>
          <a:ln>
            <a:noFill/>
          </a:ln>
        </p:spPr>
      </p:pic>
      <p:pic>
        <p:nvPicPr>
          <p:cNvPr id="127" name="Google Shape;127;p21"/>
          <p:cNvPicPr preferRelativeResize="0"/>
          <p:nvPr/>
        </p:nvPicPr>
        <p:blipFill>
          <a:blip r:embed="rId4">
            <a:alphaModFix/>
          </a:blip>
          <a:stretch>
            <a:fillRect/>
          </a:stretch>
        </p:blipFill>
        <p:spPr>
          <a:xfrm>
            <a:off x="7392901" y="111200"/>
            <a:ext cx="1465149" cy="10468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t>
            </a:r>
            <a:r>
              <a:rPr lang="en-US"/>
              <a:t>Qué</a:t>
            </a:r>
            <a:r>
              <a:rPr lang="en-US"/>
              <a:t> ventajas tiene ALB sobre ELB?</a:t>
            </a:r>
            <a:endParaRPr/>
          </a:p>
        </p:txBody>
      </p:sp>
      <p:sp>
        <p:nvSpPr>
          <p:cNvPr id="242" name="Google Shape;242;p30"/>
          <p:cNvSpPr txBox="1"/>
          <p:nvPr/>
        </p:nvSpPr>
        <p:spPr>
          <a:xfrm>
            <a:off x="400925" y="1048950"/>
            <a:ext cx="7094400" cy="81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rPr>
              <a:t>Puedes definir reglas </a:t>
            </a:r>
            <a:r>
              <a:rPr b="1" lang="en-US" sz="1800">
                <a:solidFill>
                  <a:schemeClr val="lt1"/>
                </a:solidFill>
              </a:rPr>
              <a:t>básicas para el direccionamiento del tráfico</a:t>
            </a:r>
            <a:r>
              <a:rPr lang="en-US" sz="1800">
                <a:solidFill>
                  <a:schemeClr val="lt1"/>
                </a:solidFill>
              </a:rPr>
              <a:t>: Cuando dices enviar el tráfico a diferentes servicios basado en un endpoint, ¿no te parece genial?</a:t>
            </a:r>
            <a:endParaRPr sz="1800">
              <a:solidFill>
                <a:schemeClr val="lt1"/>
              </a:solidFill>
              <a:latin typeface="Arial"/>
              <a:ea typeface="Arial"/>
              <a:cs typeface="Arial"/>
              <a:sym typeface="Arial"/>
            </a:endParaRPr>
          </a:p>
        </p:txBody>
      </p:sp>
      <p:sp>
        <p:nvSpPr>
          <p:cNvPr id="243" name="Google Shape;243;p30"/>
          <p:cNvSpPr txBox="1"/>
          <p:nvPr/>
        </p:nvSpPr>
        <p:spPr>
          <a:xfrm>
            <a:off x="400925" y="2115300"/>
            <a:ext cx="7094400" cy="38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rPr>
              <a:t>Bonus</a:t>
            </a:r>
            <a:r>
              <a:rPr lang="en-US" sz="1800">
                <a:solidFill>
                  <a:schemeClr val="lt1"/>
                </a:solidFill>
              </a:rPr>
              <a:t>: ALB permite asignar los puertos </a:t>
            </a:r>
            <a:r>
              <a:rPr lang="en-US" sz="1800">
                <a:solidFill>
                  <a:schemeClr val="lt1"/>
                </a:solidFill>
              </a:rPr>
              <a:t>dinámicamente para la utilización de multi servicios</a:t>
            </a:r>
            <a:r>
              <a:rPr lang="en-US" sz="1800">
                <a:solidFill>
                  <a:schemeClr val="lt1"/>
                </a:solidFill>
              </a:rPr>
              <a:t>.</a:t>
            </a:r>
            <a:endParaRPr sz="1800">
              <a:solidFill>
                <a:schemeClr val="lt1"/>
              </a:solidFill>
              <a:latin typeface="Arial"/>
              <a:ea typeface="Arial"/>
              <a:cs typeface="Arial"/>
              <a:sym typeface="Arial"/>
            </a:endParaRPr>
          </a:p>
        </p:txBody>
      </p:sp>
      <p:pic>
        <p:nvPicPr>
          <p:cNvPr id="244" name="Google Shape;244;p30"/>
          <p:cNvPicPr preferRelativeResize="0"/>
          <p:nvPr/>
        </p:nvPicPr>
        <p:blipFill>
          <a:blip r:embed="rId3">
            <a:alphaModFix/>
          </a:blip>
          <a:stretch>
            <a:fillRect/>
          </a:stretch>
        </p:blipFill>
        <p:spPr>
          <a:xfrm>
            <a:off x="3773700" y="3104300"/>
            <a:ext cx="1163775" cy="116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1"/>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Algunas </a:t>
            </a:r>
            <a:r>
              <a:rPr lang="en-US"/>
              <a:t>características</a:t>
            </a:r>
            <a:r>
              <a:rPr lang="en-US"/>
              <a:t>...</a:t>
            </a:r>
            <a:endParaRPr/>
          </a:p>
        </p:txBody>
      </p:sp>
      <p:pic>
        <p:nvPicPr>
          <p:cNvPr id="251" name="Google Shape;251;p31"/>
          <p:cNvPicPr preferRelativeResize="0"/>
          <p:nvPr/>
        </p:nvPicPr>
        <p:blipFill>
          <a:blip r:embed="rId3">
            <a:alphaModFix/>
          </a:blip>
          <a:stretch>
            <a:fillRect/>
          </a:stretch>
        </p:blipFill>
        <p:spPr>
          <a:xfrm>
            <a:off x="152400" y="812436"/>
            <a:ext cx="8839200" cy="3535680"/>
          </a:xfrm>
          <a:prstGeom prst="rect">
            <a:avLst/>
          </a:prstGeom>
          <a:noFill/>
          <a:ln cap="rnd"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ECS Task Placement</a:t>
            </a:r>
            <a:endParaRPr/>
          </a:p>
        </p:txBody>
      </p:sp>
      <p:sp>
        <p:nvSpPr>
          <p:cNvPr id="258" name="Google Shape;258;p32"/>
          <p:cNvSpPr txBox="1"/>
          <p:nvPr/>
        </p:nvSpPr>
        <p:spPr>
          <a:xfrm>
            <a:off x="400925" y="1048950"/>
            <a:ext cx="7094400" cy="816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Char char="●"/>
            </a:pPr>
            <a:r>
              <a:rPr lang="en-US" sz="1800">
                <a:solidFill>
                  <a:schemeClr val="lt1"/>
                </a:solidFill>
              </a:rPr>
              <a:t>Un task placement strategy es un algoritmo para seleccionar las instancias y la colocación de las tareas o para el </a:t>
            </a:r>
            <a:r>
              <a:rPr lang="en-US" sz="1800">
                <a:solidFill>
                  <a:schemeClr val="lt1"/>
                </a:solidFill>
              </a:rPr>
              <a:t>término</a:t>
            </a:r>
            <a:r>
              <a:rPr lang="en-US" sz="1800">
                <a:solidFill>
                  <a:schemeClr val="lt1"/>
                </a:solidFill>
              </a:rPr>
              <a:t> de ellas.</a:t>
            </a:r>
            <a:endParaRPr sz="1800">
              <a:solidFill>
                <a:schemeClr val="lt1"/>
              </a:solidFill>
            </a:endParaRPr>
          </a:p>
        </p:txBody>
      </p:sp>
      <p:sp>
        <p:nvSpPr>
          <p:cNvPr id="259" name="Google Shape;259;p32"/>
          <p:cNvSpPr txBox="1"/>
          <p:nvPr/>
        </p:nvSpPr>
        <p:spPr>
          <a:xfrm>
            <a:off x="400925" y="2115300"/>
            <a:ext cx="7094400" cy="603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Font typeface="Arial"/>
              <a:buChar char="●"/>
            </a:pPr>
            <a:r>
              <a:rPr lang="en-US" sz="1800">
                <a:solidFill>
                  <a:schemeClr val="lt1"/>
                </a:solidFill>
              </a:rPr>
              <a:t>un task placement constraint es una regla que se toma en consideración durante la colocación de la tarea.</a:t>
            </a:r>
            <a:endParaRPr sz="1800">
              <a:solidFill>
                <a:schemeClr val="lt1"/>
              </a:solidFill>
            </a:endParaRPr>
          </a:p>
        </p:txBody>
      </p:sp>
      <p:sp>
        <p:nvSpPr>
          <p:cNvPr id="260" name="Google Shape;260;p32"/>
          <p:cNvSpPr txBox="1"/>
          <p:nvPr/>
        </p:nvSpPr>
        <p:spPr>
          <a:xfrm>
            <a:off x="400925" y="2877300"/>
            <a:ext cx="7094400" cy="603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Font typeface="Arial"/>
              <a:buChar char="●"/>
            </a:pPr>
            <a:r>
              <a:rPr lang="en-US" sz="1800">
                <a:solidFill>
                  <a:schemeClr val="lt1"/>
                </a:solidFill>
              </a:rPr>
              <a:t>un task placement strategy y un task placement constraint puede utilizarse en conjunto</a:t>
            </a:r>
            <a:r>
              <a:rPr lang="en-US" sz="1800">
                <a:solidFill>
                  <a:schemeClr val="lt1"/>
                </a:solidFill>
              </a:rPr>
              <a:t>.</a:t>
            </a:r>
            <a:endParaRPr sz="1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Multiple Strategies son soportadas</a:t>
            </a:r>
            <a:endParaRPr/>
          </a:p>
        </p:txBody>
      </p:sp>
      <p:pic>
        <p:nvPicPr>
          <p:cNvPr id="267" name="Google Shape;267;p33"/>
          <p:cNvPicPr preferRelativeResize="0"/>
          <p:nvPr/>
        </p:nvPicPr>
        <p:blipFill>
          <a:blip r:embed="rId3">
            <a:alphaModFix/>
          </a:blip>
          <a:stretch>
            <a:fillRect/>
          </a:stretch>
        </p:blipFill>
        <p:spPr>
          <a:xfrm>
            <a:off x="152400" y="812436"/>
            <a:ext cx="8839197" cy="34279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4"/>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Como trabaja..</a:t>
            </a:r>
            <a:endParaRPr/>
          </a:p>
        </p:txBody>
      </p:sp>
      <p:pic>
        <p:nvPicPr>
          <p:cNvPr id="274" name="Google Shape;274;p34"/>
          <p:cNvPicPr preferRelativeResize="0"/>
          <p:nvPr/>
        </p:nvPicPr>
        <p:blipFill>
          <a:blip r:embed="rId3">
            <a:alphaModFix/>
          </a:blip>
          <a:stretch>
            <a:fillRect/>
          </a:stretch>
        </p:blipFill>
        <p:spPr>
          <a:xfrm>
            <a:off x="460775" y="679274"/>
            <a:ext cx="8073624" cy="3417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ECS Event Stream for Cloudwatch Logs</a:t>
            </a:r>
            <a:endParaRPr/>
          </a:p>
        </p:txBody>
      </p:sp>
      <p:sp>
        <p:nvSpPr>
          <p:cNvPr id="281" name="Google Shape;281;p35"/>
          <p:cNvSpPr txBox="1"/>
          <p:nvPr/>
        </p:nvSpPr>
        <p:spPr>
          <a:xfrm>
            <a:off x="400925" y="1048950"/>
            <a:ext cx="7094400" cy="816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Char char="●"/>
            </a:pPr>
            <a:r>
              <a:rPr lang="en-US" sz="1800">
                <a:solidFill>
                  <a:schemeClr val="lt1"/>
                </a:solidFill>
              </a:rPr>
              <a:t>Recibe en tiempo real las actualizaciones sobre el estado actual de los contenedores</a:t>
            </a:r>
            <a:r>
              <a:rPr lang="en-US" sz="1800">
                <a:solidFill>
                  <a:schemeClr val="lt1"/>
                </a:solidFill>
              </a:rPr>
              <a:t>.</a:t>
            </a:r>
            <a:endParaRPr sz="1800">
              <a:solidFill>
                <a:schemeClr val="lt1"/>
              </a:solidFill>
            </a:endParaRPr>
          </a:p>
        </p:txBody>
      </p:sp>
      <p:sp>
        <p:nvSpPr>
          <p:cNvPr id="282" name="Google Shape;282;p35"/>
          <p:cNvSpPr txBox="1"/>
          <p:nvPr/>
        </p:nvSpPr>
        <p:spPr>
          <a:xfrm>
            <a:off x="400925" y="1886700"/>
            <a:ext cx="7094400" cy="603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Font typeface="Arial"/>
              <a:buChar char="●"/>
            </a:pPr>
            <a:r>
              <a:rPr lang="en-US" sz="1800">
                <a:solidFill>
                  <a:schemeClr val="lt1"/>
                </a:solidFill>
              </a:rPr>
              <a:t>Puedes programar acciones en base al estado del cluster generando eventos directamente en Lambda.</a:t>
            </a:r>
            <a:endParaRPr sz="1800">
              <a:solidFill>
                <a:schemeClr val="lt1"/>
              </a:solidFill>
            </a:endParaRPr>
          </a:p>
        </p:txBody>
      </p:sp>
      <p:pic>
        <p:nvPicPr>
          <p:cNvPr id="283" name="Google Shape;283;p35"/>
          <p:cNvPicPr preferRelativeResize="0"/>
          <p:nvPr/>
        </p:nvPicPr>
        <p:blipFill>
          <a:blip r:embed="rId3">
            <a:alphaModFix/>
          </a:blip>
          <a:stretch>
            <a:fillRect/>
          </a:stretch>
        </p:blipFill>
        <p:spPr>
          <a:xfrm>
            <a:off x="3723840" y="2880075"/>
            <a:ext cx="1431225" cy="148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IAM Roles for ECS Tasks</a:t>
            </a:r>
            <a:endParaRPr/>
          </a:p>
        </p:txBody>
      </p:sp>
      <p:sp>
        <p:nvSpPr>
          <p:cNvPr id="290" name="Google Shape;290;p36"/>
          <p:cNvSpPr txBox="1"/>
          <p:nvPr/>
        </p:nvSpPr>
        <p:spPr>
          <a:xfrm>
            <a:off x="400925" y="1048950"/>
            <a:ext cx="7094400" cy="816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Char char="●"/>
            </a:pPr>
            <a:r>
              <a:rPr lang="en-US" sz="1800">
                <a:solidFill>
                  <a:schemeClr val="lt1"/>
                </a:solidFill>
              </a:rPr>
              <a:t>Se especifica los roles por contenedores en las tareas</a:t>
            </a:r>
            <a:r>
              <a:rPr lang="en-US" sz="1800">
                <a:solidFill>
                  <a:schemeClr val="lt1"/>
                </a:solidFill>
              </a:rPr>
              <a:t>.</a:t>
            </a:r>
            <a:endParaRPr sz="1800">
              <a:solidFill>
                <a:schemeClr val="lt1"/>
              </a:solidFill>
            </a:endParaRPr>
          </a:p>
        </p:txBody>
      </p:sp>
      <p:sp>
        <p:nvSpPr>
          <p:cNvPr id="291" name="Google Shape;291;p36"/>
          <p:cNvSpPr txBox="1"/>
          <p:nvPr/>
        </p:nvSpPr>
        <p:spPr>
          <a:xfrm>
            <a:off x="400925" y="1624775"/>
            <a:ext cx="7094400" cy="603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Font typeface="Arial"/>
              <a:buChar char="●"/>
            </a:pPr>
            <a:r>
              <a:rPr lang="en-US" sz="1800">
                <a:solidFill>
                  <a:schemeClr val="lt1"/>
                </a:solidFill>
              </a:rPr>
              <a:t>Los contenedores pueden </a:t>
            </a:r>
            <a:r>
              <a:rPr lang="en-US" sz="1800">
                <a:solidFill>
                  <a:schemeClr val="lt1"/>
                </a:solidFill>
              </a:rPr>
              <a:t>únicamente</a:t>
            </a:r>
            <a:r>
              <a:rPr lang="en-US" sz="1800">
                <a:solidFill>
                  <a:schemeClr val="lt1"/>
                </a:solidFill>
              </a:rPr>
              <a:t> acceder al role que la tarea tenga asignada</a:t>
            </a:r>
            <a:r>
              <a:rPr lang="en-US" sz="1800">
                <a:solidFill>
                  <a:schemeClr val="lt1"/>
                </a:solidFill>
              </a:rPr>
              <a:t>.</a:t>
            </a:r>
            <a:endParaRPr sz="1800">
              <a:solidFill>
                <a:schemeClr val="lt1"/>
              </a:solidFill>
            </a:endParaRPr>
          </a:p>
        </p:txBody>
      </p:sp>
      <p:sp>
        <p:nvSpPr>
          <p:cNvPr id="292" name="Google Shape;292;p36"/>
          <p:cNvSpPr txBox="1"/>
          <p:nvPr/>
        </p:nvSpPr>
        <p:spPr>
          <a:xfrm>
            <a:off x="400925" y="2420100"/>
            <a:ext cx="7094400" cy="603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Font typeface="Arial"/>
              <a:buChar char="●"/>
            </a:pPr>
            <a:r>
              <a:rPr b="1" lang="en-US" sz="1800">
                <a:solidFill>
                  <a:schemeClr val="lt1"/>
                </a:solidFill>
              </a:rPr>
              <a:t>Autorización</a:t>
            </a:r>
            <a:r>
              <a:rPr lang="en-US" sz="1800">
                <a:solidFill>
                  <a:schemeClr val="lt1"/>
                </a:solidFill>
              </a:rPr>
              <a:t>: los contenedores no pueden acceder a otras credenciales definidas para otras tareas</a:t>
            </a:r>
            <a:r>
              <a:rPr lang="en-US" sz="1800">
                <a:solidFill>
                  <a:schemeClr val="lt1"/>
                </a:solidFill>
              </a:rPr>
              <a:t>.</a:t>
            </a:r>
            <a:endParaRPr sz="1800">
              <a:solidFill>
                <a:schemeClr val="lt1"/>
              </a:solidFill>
            </a:endParaRPr>
          </a:p>
        </p:txBody>
      </p:sp>
      <p:sp>
        <p:nvSpPr>
          <p:cNvPr id="293" name="Google Shape;293;p36"/>
          <p:cNvSpPr txBox="1"/>
          <p:nvPr/>
        </p:nvSpPr>
        <p:spPr>
          <a:xfrm>
            <a:off x="400925" y="3258300"/>
            <a:ext cx="7094400" cy="603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Font typeface="Arial"/>
              <a:buChar char="●"/>
            </a:pPr>
            <a:r>
              <a:rPr b="1" lang="en-US" sz="1800">
                <a:solidFill>
                  <a:srgbClr val="FFFFFF"/>
                </a:solidFill>
              </a:rPr>
              <a:t>Auditabilidad</a:t>
            </a:r>
            <a:r>
              <a:rPr lang="en-US" sz="1800">
                <a:solidFill>
                  <a:schemeClr val="lt1"/>
                </a:solidFill>
              </a:rPr>
              <a:t>: Cloudtrail hace el trabajo por nosotros.</a:t>
            </a:r>
            <a:endParaRPr sz="1800">
              <a:solidFill>
                <a:schemeClr val="lt1"/>
              </a:solidFill>
            </a:endParaRPr>
          </a:p>
        </p:txBody>
      </p:sp>
      <p:pic>
        <p:nvPicPr>
          <p:cNvPr id="294" name="Google Shape;294;p36"/>
          <p:cNvPicPr preferRelativeResize="0"/>
          <p:nvPr/>
        </p:nvPicPr>
        <p:blipFill>
          <a:blip r:embed="rId3">
            <a:alphaModFix/>
          </a:blip>
          <a:stretch>
            <a:fillRect/>
          </a:stretch>
        </p:blipFill>
        <p:spPr>
          <a:xfrm>
            <a:off x="6823525" y="2885100"/>
            <a:ext cx="976800" cy="976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Flexibilidad de escalamiento</a:t>
            </a:r>
            <a:endParaRPr/>
          </a:p>
        </p:txBody>
      </p:sp>
      <p:sp>
        <p:nvSpPr>
          <p:cNvPr id="301" name="Google Shape;301;p37"/>
          <p:cNvSpPr txBox="1"/>
          <p:nvPr/>
        </p:nvSpPr>
        <p:spPr>
          <a:xfrm>
            <a:off x="400925" y="1125150"/>
            <a:ext cx="3771000" cy="816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Char char="●"/>
            </a:pPr>
            <a:r>
              <a:rPr lang="en-US" sz="1800">
                <a:solidFill>
                  <a:schemeClr val="lt1"/>
                </a:solidFill>
              </a:rPr>
              <a:t>El escalamiento de los servicios están basado en las alarmas detectadas por cloudwatch</a:t>
            </a:r>
            <a:r>
              <a:rPr lang="en-US" sz="1800">
                <a:solidFill>
                  <a:schemeClr val="lt1"/>
                </a:solidFill>
              </a:rPr>
              <a:t>.</a:t>
            </a:r>
            <a:endParaRPr sz="1800">
              <a:solidFill>
                <a:schemeClr val="lt1"/>
              </a:solidFill>
            </a:endParaRPr>
          </a:p>
        </p:txBody>
      </p:sp>
      <p:sp>
        <p:nvSpPr>
          <p:cNvPr id="302" name="Google Shape;302;p37"/>
          <p:cNvSpPr txBox="1"/>
          <p:nvPr/>
        </p:nvSpPr>
        <p:spPr>
          <a:xfrm>
            <a:off x="400925" y="2462975"/>
            <a:ext cx="3950700" cy="603600"/>
          </a:xfrm>
          <a:prstGeom prst="rect">
            <a:avLst/>
          </a:prstGeom>
          <a:noFill/>
          <a:ln>
            <a:noFill/>
          </a:ln>
        </p:spPr>
        <p:txBody>
          <a:bodyPr anchorCtr="0" anchor="t" bIns="45700" lIns="91425" spcFirstLastPara="1" rIns="91425" wrap="square" tIns="45700">
            <a:noAutofit/>
          </a:bodyPr>
          <a:lstStyle/>
          <a:p>
            <a:pPr indent="-342900" lvl="0" marL="457200" marR="0" rtl="0" algn="l">
              <a:spcBef>
                <a:spcPts val="0"/>
              </a:spcBef>
              <a:spcAft>
                <a:spcPts val="0"/>
              </a:spcAft>
              <a:buClr>
                <a:schemeClr val="lt1"/>
              </a:buClr>
              <a:buSzPts val="1800"/>
              <a:buFont typeface="Arial"/>
              <a:buChar char="●"/>
            </a:pPr>
            <a:r>
              <a:rPr lang="en-US" sz="1800">
                <a:solidFill>
                  <a:schemeClr val="lt1"/>
                </a:solidFill>
              </a:rPr>
              <a:t>EC2 Autoscaling Group nos ayuda a escalar nuestro cluster sin mayor inconveniente</a:t>
            </a:r>
            <a:r>
              <a:rPr lang="en-US" sz="1800">
                <a:solidFill>
                  <a:schemeClr val="lt1"/>
                </a:solidFill>
              </a:rPr>
              <a:t>.</a:t>
            </a:r>
            <a:endParaRPr sz="1800">
              <a:solidFill>
                <a:schemeClr val="lt1"/>
              </a:solidFill>
            </a:endParaRPr>
          </a:p>
        </p:txBody>
      </p:sp>
      <p:pic>
        <p:nvPicPr>
          <p:cNvPr id="303" name="Google Shape;303;p37"/>
          <p:cNvPicPr preferRelativeResize="0"/>
          <p:nvPr/>
        </p:nvPicPr>
        <p:blipFill>
          <a:blip r:embed="rId3">
            <a:alphaModFix/>
          </a:blip>
          <a:stretch>
            <a:fillRect/>
          </a:stretch>
        </p:blipFill>
        <p:spPr>
          <a:xfrm>
            <a:off x="4275147" y="946150"/>
            <a:ext cx="4568300" cy="2963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Kubernetes on AWS</a:t>
            </a:r>
            <a:endParaRPr/>
          </a:p>
        </p:txBody>
      </p:sp>
      <p:pic>
        <p:nvPicPr>
          <p:cNvPr id="310" name="Google Shape;310;p38"/>
          <p:cNvPicPr preferRelativeResize="0"/>
          <p:nvPr/>
        </p:nvPicPr>
        <p:blipFill>
          <a:blip r:embed="rId3">
            <a:alphaModFix/>
          </a:blip>
          <a:stretch>
            <a:fillRect/>
          </a:stretch>
        </p:blipFill>
        <p:spPr>
          <a:xfrm>
            <a:off x="3590503" y="1316836"/>
            <a:ext cx="1758950" cy="21986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9"/>
          <p:cNvSpPr txBox="1"/>
          <p:nvPr/>
        </p:nvSpPr>
        <p:spPr>
          <a:xfrm>
            <a:off x="1755922" y="2794192"/>
            <a:ext cx="2962121"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600">
                <a:solidFill>
                  <a:schemeClr val="lt1"/>
                </a:solidFill>
                <a:latin typeface="Arial"/>
                <a:ea typeface="Arial"/>
                <a:cs typeface="Arial"/>
                <a:sym typeface="Arial"/>
              </a:rPr>
              <a:t>57%</a:t>
            </a:r>
            <a:endParaRPr/>
          </a:p>
        </p:txBody>
      </p:sp>
      <p:sp>
        <p:nvSpPr>
          <p:cNvPr id="317" name="Google Shape;317;p39"/>
          <p:cNvSpPr txBox="1"/>
          <p:nvPr/>
        </p:nvSpPr>
        <p:spPr>
          <a:xfrm>
            <a:off x="4498574" y="3163524"/>
            <a:ext cx="2889504"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rPr>
              <a:t>de las cargas de trabajo en Kubernetes se Ejecutar en AWS.</a:t>
            </a:r>
            <a:r>
              <a:rPr lang="en-US" sz="1800">
                <a:solidFill>
                  <a:schemeClr val="lt1"/>
                </a:solidFill>
                <a:latin typeface="Arial"/>
                <a:ea typeface="Arial"/>
                <a:cs typeface="Arial"/>
                <a:sym typeface="Arial"/>
              </a:rPr>
              <a:t> </a:t>
            </a:r>
            <a:br>
              <a:rPr lang="en-US" sz="1800">
                <a:solidFill>
                  <a:schemeClr val="lt1"/>
                </a:solidFill>
                <a:latin typeface="Arial"/>
                <a:ea typeface="Arial"/>
                <a:cs typeface="Arial"/>
                <a:sym typeface="Arial"/>
              </a:rPr>
            </a:br>
            <a:r>
              <a:rPr lang="en-US" sz="1200">
                <a:solidFill>
                  <a:schemeClr val="lt1"/>
                </a:solidFill>
                <a:latin typeface="Arial"/>
                <a:ea typeface="Arial"/>
                <a:cs typeface="Arial"/>
                <a:sym typeface="Arial"/>
              </a:rPr>
              <a:t>— Cloud Native Computing Foundation</a:t>
            </a:r>
            <a:endParaRPr sz="1800">
              <a:solidFill>
                <a:schemeClr val="lt1"/>
              </a:solidFill>
              <a:latin typeface="Arial"/>
              <a:ea typeface="Arial"/>
              <a:cs typeface="Arial"/>
              <a:sym typeface="Arial"/>
            </a:endParaRPr>
          </a:p>
        </p:txBody>
      </p:sp>
      <p:grpSp>
        <p:nvGrpSpPr>
          <p:cNvPr id="318" name="Google Shape;318;p39"/>
          <p:cNvGrpSpPr/>
          <p:nvPr/>
        </p:nvGrpSpPr>
        <p:grpSpPr>
          <a:xfrm>
            <a:off x="2973365" y="1488945"/>
            <a:ext cx="889684" cy="860364"/>
            <a:chOff x="3485826" y="819150"/>
            <a:chExt cx="2172348" cy="2100763"/>
          </a:xfrm>
        </p:grpSpPr>
        <p:sp>
          <p:nvSpPr>
            <p:cNvPr id="319" name="Google Shape;319;p39"/>
            <p:cNvSpPr/>
            <p:nvPr/>
          </p:nvSpPr>
          <p:spPr>
            <a:xfrm>
              <a:off x="3485826" y="819150"/>
              <a:ext cx="2172348" cy="2100763"/>
            </a:xfrm>
            <a:custGeom>
              <a:rect b="b" l="l" r="r" t="t"/>
              <a:pathLst>
                <a:path extrusionOk="0" h="2769" w="2862">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0" name="Google Shape;320;p39"/>
            <p:cNvSpPr/>
            <p:nvPr/>
          </p:nvSpPr>
          <p:spPr>
            <a:xfrm>
              <a:off x="3559319" y="891689"/>
              <a:ext cx="2027270" cy="1957595"/>
            </a:xfrm>
            <a:custGeom>
              <a:rect b="b" l="l" r="r" t="t"/>
              <a:pathLst>
                <a:path extrusionOk="0" h="2580" w="2672">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21" name="Google Shape;321;p39"/>
          <p:cNvSpPr/>
          <p:nvPr/>
        </p:nvSpPr>
        <p:spPr>
          <a:xfrm>
            <a:off x="4208153" y="1655479"/>
            <a:ext cx="603504" cy="603504"/>
          </a:xfrm>
          <a:prstGeom prst="mathPlus">
            <a:avLst>
              <a:gd fmla="val 23520"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22" name="Google Shape;322;p39"/>
          <p:cNvCxnSpPr/>
          <p:nvPr/>
        </p:nvCxnSpPr>
        <p:spPr>
          <a:xfrm>
            <a:off x="2613534" y="2723171"/>
            <a:ext cx="3916933" cy="0"/>
          </a:xfrm>
          <a:prstGeom prst="straightConnector1">
            <a:avLst/>
          </a:prstGeom>
          <a:noFill/>
          <a:ln cap="flat" cmpd="sng" w="9525">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pic>
        <p:nvPicPr>
          <p:cNvPr id="323" name="Google Shape;323;p39"/>
          <p:cNvPicPr preferRelativeResize="0"/>
          <p:nvPr/>
        </p:nvPicPr>
        <p:blipFill rotWithShape="1">
          <a:blip r:embed="rId3">
            <a:alphaModFix/>
          </a:blip>
          <a:srcRect b="0" l="0" r="0" t="0"/>
          <a:stretch/>
        </p:blipFill>
        <p:spPr>
          <a:xfrm>
            <a:off x="5156761" y="1669738"/>
            <a:ext cx="994142" cy="591751"/>
          </a:xfrm>
          <a:prstGeom prst="rect">
            <a:avLst/>
          </a:prstGeom>
          <a:noFill/>
          <a:ln>
            <a:noFill/>
          </a:ln>
        </p:spPr>
      </p:pic>
      <p:sp>
        <p:nvSpPr>
          <p:cNvPr id="324" name="Google Shape;324;p39"/>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Estadisticas...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idx="1" type="body"/>
          </p:nvPr>
        </p:nvSpPr>
        <p:spPr>
          <a:xfrm>
            <a:off x="340592" y="1009332"/>
            <a:ext cx="8205300" cy="3553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400"/>
              <a:buFont typeface="Arial"/>
              <a:buNone/>
            </a:pPr>
            <a:r>
              <a:t/>
            </a:r>
            <a:endParaRPr/>
          </a:p>
          <a:p>
            <a:pPr indent="0" lvl="0" marL="0" rtl="0" algn="ctr">
              <a:spcBef>
                <a:spcPts val="480"/>
              </a:spcBef>
              <a:spcAft>
                <a:spcPts val="0"/>
              </a:spcAft>
              <a:buClr>
                <a:schemeClr val="lt1"/>
              </a:buClr>
              <a:buSzPts val="2400"/>
              <a:buFont typeface="Arial"/>
              <a:buNone/>
            </a:pPr>
            <a:r>
              <a:t/>
            </a:r>
            <a:endParaRPr/>
          </a:p>
          <a:p>
            <a:pPr indent="0" lvl="0" marL="0" rtl="0" algn="ctr">
              <a:spcBef>
                <a:spcPts val="720"/>
              </a:spcBef>
              <a:spcAft>
                <a:spcPts val="0"/>
              </a:spcAft>
              <a:buClr>
                <a:schemeClr val="lt1"/>
              </a:buClr>
              <a:buSzPts val="3600"/>
              <a:buFont typeface="Arial"/>
              <a:buNone/>
            </a:pPr>
            <a:r>
              <a:rPr lang="en-US" sz="3600"/>
              <a:t>¿Qué es lo mejor de los contenedores?</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0"/>
          <p:cNvSpPr txBox="1"/>
          <p:nvPr/>
        </p:nvSpPr>
        <p:spPr>
          <a:xfrm>
            <a:off x="0" y="2097891"/>
            <a:ext cx="9144000" cy="54519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4050"/>
              <a:buFont typeface="Arial"/>
              <a:buNone/>
            </a:pPr>
            <a:r>
              <a:rPr b="0" i="0" lang="en-US" sz="4050">
                <a:solidFill>
                  <a:schemeClr val="lt1"/>
                </a:solidFill>
                <a:latin typeface="Arial"/>
                <a:ea typeface="Arial"/>
                <a:cs typeface="Arial"/>
                <a:sym typeface="Arial"/>
              </a:rPr>
              <a:t>$ </a:t>
            </a:r>
            <a:r>
              <a:rPr b="0" i="0" lang="en-US" sz="4050">
                <a:solidFill>
                  <a:srgbClr val="FFC000"/>
                </a:solidFill>
                <a:latin typeface="Arial"/>
                <a:ea typeface="Arial"/>
                <a:cs typeface="Arial"/>
                <a:sym typeface="Arial"/>
              </a:rPr>
              <a:t>kubectl</a:t>
            </a:r>
            <a:r>
              <a:rPr b="0" i="0" lang="en-US" sz="4050">
                <a:solidFill>
                  <a:schemeClr val="lt1"/>
                </a:solidFill>
                <a:latin typeface="Arial"/>
                <a:ea typeface="Arial"/>
                <a:cs typeface="Arial"/>
                <a:sym typeface="Arial"/>
              </a:rPr>
              <a:t> get tips –n </a:t>
            </a:r>
            <a:r>
              <a:rPr b="0" i="0" lang="en-US" sz="4050">
                <a:solidFill>
                  <a:srgbClr val="FFC000"/>
                </a:solidFill>
                <a:latin typeface="Arial"/>
                <a:ea typeface="Arial"/>
                <a:cs typeface="Arial"/>
                <a:sym typeface="Arial"/>
              </a:rPr>
              <a:t>meetup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1"/>
          <p:cNvSpPr txBox="1"/>
          <p:nvPr/>
        </p:nvSpPr>
        <p:spPr>
          <a:xfrm>
            <a:off x="0" y="1197778"/>
            <a:ext cx="9144000" cy="54519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400"/>
              <a:buFont typeface="Arial"/>
              <a:buNone/>
            </a:pPr>
            <a:r>
              <a:rPr b="0" i="0" lang="en-US" sz="2400">
                <a:solidFill>
                  <a:schemeClr val="lt1"/>
                </a:solidFill>
                <a:latin typeface="Arial"/>
                <a:ea typeface="Arial"/>
                <a:cs typeface="Arial"/>
                <a:sym typeface="Arial"/>
              </a:rPr>
              <a:t>GET api/v1/namespaces/meetup/tips/</a:t>
            </a:r>
            <a:r>
              <a:rPr b="0" i="0" lang="en-US" sz="2400">
                <a:solidFill>
                  <a:srgbClr val="FFC000"/>
                </a:solidFill>
                <a:latin typeface="Arial"/>
                <a:ea typeface="Arial"/>
                <a:cs typeface="Arial"/>
                <a:sym typeface="Arial"/>
              </a:rPr>
              <a:t>{1}</a:t>
            </a:r>
            <a:endParaRPr/>
          </a:p>
        </p:txBody>
      </p:sp>
      <p:sp>
        <p:nvSpPr>
          <p:cNvPr id="337" name="Google Shape;337;p41"/>
          <p:cNvSpPr txBox="1"/>
          <p:nvPr/>
        </p:nvSpPr>
        <p:spPr>
          <a:xfrm>
            <a:off x="1269250" y="2072075"/>
            <a:ext cx="6664200" cy="545100"/>
          </a:xfrm>
          <a:prstGeom prst="rect">
            <a:avLst/>
          </a:prstGeom>
          <a:noFill/>
          <a:ln>
            <a:noFill/>
          </a:ln>
        </p:spPr>
        <p:txBody>
          <a:bodyPr anchorCtr="0" anchor="t" bIns="45700" lIns="0" spcFirstLastPara="1" rIns="91425" wrap="square" tIns="45700">
            <a:noAutofit/>
          </a:bodyPr>
          <a:lstStyle/>
          <a:p>
            <a:pPr indent="0" lvl="0" marL="0" marR="0" rtl="0" algn="ctr">
              <a:spcBef>
                <a:spcPts val="0"/>
              </a:spcBef>
              <a:spcAft>
                <a:spcPts val="0"/>
              </a:spcAft>
              <a:buClr>
                <a:srgbClr val="FFC000"/>
              </a:buClr>
              <a:buSzPts val="2400"/>
              <a:buFont typeface="Arial"/>
              <a:buNone/>
            </a:pPr>
            <a:r>
              <a:rPr b="1" i="1" lang="en-US" sz="2400">
                <a:solidFill>
                  <a:srgbClr val="FFC000"/>
                </a:solidFill>
              </a:rPr>
              <a:t>Nunca construir un cluster de kubernetes de la manera más </a:t>
            </a:r>
            <a:r>
              <a:rPr b="1" i="1" lang="en-US" sz="2400">
                <a:solidFill>
                  <a:srgbClr val="FFC000"/>
                </a:solidFill>
              </a:rPr>
              <a:t>difícil</a:t>
            </a:r>
            <a:r>
              <a:rPr b="1" i="1" lang="en-US" sz="2400">
                <a:solidFill>
                  <a:srgbClr val="FFC000"/>
                </a:solidFill>
                <a:latin typeface="Arial"/>
                <a:ea typeface="Arial"/>
                <a:cs typeface="Arial"/>
                <a:sym typeface="Arial"/>
              </a:rPr>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2"/>
          <p:cNvSpPr txBox="1"/>
          <p:nvPr>
            <p:ph type="title"/>
          </p:nvPr>
        </p:nvSpPr>
        <p:spPr>
          <a:xfrm>
            <a:off x="336789" y="174206"/>
            <a:ext cx="8460078"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US"/>
              <a:t>Opciones para configurar un cluster de Kubernetes en AWS.</a:t>
            </a:r>
            <a:endParaRPr/>
          </a:p>
        </p:txBody>
      </p:sp>
      <p:sp>
        <p:nvSpPr>
          <p:cNvPr id="344" name="Google Shape;344;p42"/>
          <p:cNvSpPr txBox="1"/>
          <p:nvPr/>
        </p:nvSpPr>
        <p:spPr>
          <a:xfrm>
            <a:off x="336800" y="1161375"/>
            <a:ext cx="8205300" cy="1429500"/>
          </a:xfrm>
          <a:prstGeom prst="rect">
            <a:avLst/>
          </a:prstGeom>
          <a:noFill/>
          <a:ln>
            <a:noFill/>
          </a:ln>
        </p:spPr>
        <p:txBody>
          <a:bodyPr anchorCtr="0" anchor="t" bIns="60950" lIns="0" spcFirstLastPara="1" rIns="121900" wrap="square" tIns="6095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rPr>
              <a:t>Comunidad </a:t>
            </a:r>
            <a:endParaRPr/>
          </a:p>
          <a:p>
            <a:pPr indent="0" lvl="0" marL="0" marR="0" rtl="0" algn="l">
              <a:spcBef>
                <a:spcPts val="900"/>
              </a:spcBef>
              <a:spcAft>
                <a:spcPts val="0"/>
              </a:spcAft>
              <a:buClr>
                <a:srgbClr val="FFC000"/>
              </a:buClr>
              <a:buSzPts val="1350"/>
              <a:buFont typeface="Arial"/>
              <a:buChar char="•"/>
            </a:pPr>
            <a:r>
              <a:rPr b="0" i="0" lang="en-US" sz="1350">
                <a:solidFill>
                  <a:srgbClr val="FFC000"/>
                </a:solidFill>
                <a:latin typeface="Arial"/>
                <a:ea typeface="Arial"/>
                <a:cs typeface="Arial"/>
                <a:sym typeface="Arial"/>
              </a:rPr>
              <a:t>Kops</a:t>
            </a:r>
            <a:r>
              <a:rPr b="0" i="0" lang="en-US" sz="1350">
                <a:solidFill>
                  <a:schemeClr val="lt1"/>
                </a:solidFill>
                <a:latin typeface="Arial"/>
                <a:ea typeface="Arial"/>
                <a:cs typeface="Arial"/>
                <a:sym typeface="Arial"/>
              </a:rPr>
              <a:t> – kubernetes-aws.io</a:t>
            </a:r>
            <a:endParaRPr b="0" i="0" sz="1350">
              <a:solidFill>
                <a:schemeClr val="lt1"/>
              </a:solidFill>
              <a:latin typeface="Arial"/>
              <a:ea typeface="Arial"/>
              <a:cs typeface="Arial"/>
              <a:sym typeface="Arial"/>
            </a:endParaRPr>
          </a:p>
          <a:p>
            <a:pPr indent="0" lvl="0" marL="0" marR="0" rtl="0" algn="l">
              <a:spcBef>
                <a:spcPts val="900"/>
              </a:spcBef>
              <a:spcAft>
                <a:spcPts val="0"/>
              </a:spcAft>
              <a:buClr>
                <a:srgbClr val="FFC000"/>
              </a:buClr>
              <a:buSzPts val="1350"/>
              <a:buFont typeface="Arial"/>
              <a:buChar char="•"/>
            </a:pPr>
            <a:r>
              <a:rPr b="0" i="0" lang="en-US" sz="1350">
                <a:solidFill>
                  <a:srgbClr val="FFC000"/>
                </a:solidFill>
                <a:latin typeface="Arial"/>
                <a:ea typeface="Arial"/>
                <a:cs typeface="Arial"/>
                <a:sym typeface="Arial"/>
              </a:rPr>
              <a:t>Kubeadm</a:t>
            </a:r>
            <a:r>
              <a:rPr b="0" i="0" lang="en-US" sz="1350">
                <a:solidFill>
                  <a:schemeClr val="lt1"/>
                </a:solidFill>
                <a:latin typeface="Arial"/>
                <a:ea typeface="Arial"/>
                <a:cs typeface="Arial"/>
                <a:sym typeface="Arial"/>
              </a:rPr>
              <a:t> – </a:t>
            </a:r>
            <a:r>
              <a:rPr lang="en-US" sz="1350">
                <a:solidFill>
                  <a:schemeClr val="lt1"/>
                </a:solidFill>
              </a:rPr>
              <a:t>Kit de Herramienta para arrancar los clusters</a:t>
            </a:r>
            <a:endParaRPr/>
          </a:p>
          <a:p>
            <a:pPr indent="0" lvl="0" marL="0" marR="0" rtl="0" algn="l">
              <a:spcBef>
                <a:spcPts val="900"/>
              </a:spcBef>
              <a:spcAft>
                <a:spcPts val="0"/>
              </a:spcAft>
              <a:buClr>
                <a:srgbClr val="FAAF00"/>
              </a:buClr>
              <a:buSzPts val="1350"/>
              <a:buFont typeface="Arial"/>
              <a:buChar char="•"/>
            </a:pPr>
            <a:r>
              <a:rPr b="0" i="0" lang="en-US" sz="1350">
                <a:solidFill>
                  <a:srgbClr val="FAAF00"/>
                </a:solidFill>
                <a:latin typeface="Arial"/>
                <a:ea typeface="Arial"/>
                <a:cs typeface="Arial"/>
                <a:sym typeface="Arial"/>
              </a:rPr>
              <a:t>Kubespray</a:t>
            </a:r>
            <a:r>
              <a:rPr b="0" i="0" lang="en-US" sz="1350">
                <a:solidFill>
                  <a:schemeClr val="lt1"/>
                </a:solidFill>
                <a:latin typeface="Arial"/>
                <a:ea typeface="Arial"/>
                <a:cs typeface="Arial"/>
                <a:sym typeface="Arial"/>
              </a:rPr>
              <a:t> – set </a:t>
            </a:r>
            <a:r>
              <a:rPr lang="en-US" sz="1350">
                <a:solidFill>
                  <a:schemeClr val="lt1"/>
                </a:solidFill>
              </a:rPr>
              <a:t>de herramientas para deployar</a:t>
            </a:r>
            <a:r>
              <a:rPr b="0" i="0" lang="en-US" sz="1350">
                <a:solidFill>
                  <a:schemeClr val="lt1"/>
                </a:solidFill>
                <a:latin typeface="Arial"/>
                <a:ea typeface="Arial"/>
                <a:cs typeface="Arial"/>
                <a:sym typeface="Arial"/>
              </a:rPr>
              <a:t> K8s cluster</a:t>
            </a:r>
            <a:r>
              <a:rPr lang="en-US" sz="1350">
                <a:solidFill>
                  <a:schemeClr val="lt1"/>
                </a:solidFill>
              </a:rPr>
              <a:t>s</a:t>
            </a:r>
            <a:r>
              <a:rPr b="0" i="0" lang="en-US" sz="1350">
                <a:solidFill>
                  <a:schemeClr val="lt1"/>
                </a:solidFill>
                <a:latin typeface="Arial"/>
                <a:ea typeface="Arial"/>
                <a:cs typeface="Arial"/>
                <a:sym typeface="Arial"/>
              </a:rPr>
              <a:t>.</a:t>
            </a:r>
            <a:endParaRPr b="0" i="0" sz="1350">
              <a:solidFill>
                <a:schemeClr val="lt1"/>
              </a:solidFill>
              <a:latin typeface="Arial"/>
              <a:ea typeface="Arial"/>
              <a:cs typeface="Arial"/>
              <a:sym typeface="Arial"/>
            </a:endParaRPr>
          </a:p>
        </p:txBody>
      </p:sp>
      <p:sp>
        <p:nvSpPr>
          <p:cNvPr id="345" name="Google Shape;345;p42"/>
          <p:cNvSpPr txBox="1"/>
          <p:nvPr/>
        </p:nvSpPr>
        <p:spPr>
          <a:xfrm>
            <a:off x="336800" y="2590875"/>
            <a:ext cx="8205300" cy="650400"/>
          </a:xfrm>
          <a:prstGeom prst="rect">
            <a:avLst/>
          </a:prstGeom>
          <a:noFill/>
          <a:ln>
            <a:noFill/>
          </a:ln>
        </p:spPr>
        <p:txBody>
          <a:bodyPr anchorCtr="0" anchor="t" bIns="60950" lIns="0" spcFirstLastPara="1" rIns="121900" wrap="square" tIns="60950">
            <a:noAutofit/>
          </a:bodyPr>
          <a:lstStyle/>
          <a:p>
            <a:pPr indent="0" lvl="0" marL="0" marR="0" rtl="0" algn="l">
              <a:spcBef>
                <a:spcPts val="0"/>
              </a:spcBef>
              <a:spcAft>
                <a:spcPts val="0"/>
              </a:spcAft>
              <a:buClr>
                <a:schemeClr val="lt1"/>
              </a:buClr>
              <a:buSzPts val="2000"/>
              <a:buFont typeface="Arial"/>
              <a:buNone/>
            </a:pPr>
            <a:r>
              <a:rPr b="0" i="0" lang="en-US" sz="2000">
                <a:solidFill>
                  <a:schemeClr val="lt1"/>
                </a:solidFill>
                <a:latin typeface="Arial"/>
                <a:ea typeface="Arial"/>
                <a:cs typeface="Arial"/>
                <a:sym typeface="Arial"/>
              </a:rPr>
              <a:t>Enterprise</a:t>
            </a:r>
            <a:endParaRPr/>
          </a:p>
          <a:p>
            <a:pPr indent="-257175" lvl="0" marL="257175" marR="0" rtl="0" algn="l">
              <a:spcBef>
                <a:spcPts val="900"/>
              </a:spcBef>
              <a:spcAft>
                <a:spcPts val="0"/>
              </a:spcAft>
              <a:buClr>
                <a:schemeClr val="lt1"/>
              </a:buClr>
              <a:buSzPts val="1350"/>
              <a:buFont typeface="Arial"/>
              <a:buChar char="•"/>
            </a:pPr>
            <a:r>
              <a:rPr b="0" i="0" lang="en-US" sz="1350">
                <a:solidFill>
                  <a:schemeClr val="lt1"/>
                </a:solidFill>
                <a:latin typeface="Arial"/>
                <a:ea typeface="Arial"/>
                <a:cs typeface="Arial"/>
                <a:sym typeface="Arial"/>
              </a:rPr>
              <a:t>Elastic Container Service for Kubernetes (</a:t>
            </a:r>
            <a:r>
              <a:rPr b="0" i="0" lang="en-US" sz="1350">
                <a:solidFill>
                  <a:srgbClr val="FFC000"/>
                </a:solidFill>
                <a:latin typeface="Arial"/>
                <a:ea typeface="Arial"/>
                <a:cs typeface="Arial"/>
                <a:sym typeface="Arial"/>
              </a:rPr>
              <a:t>EKS</a:t>
            </a:r>
            <a:r>
              <a:rPr b="0" i="0" lang="en-US" sz="1350">
                <a:solidFill>
                  <a:schemeClr val="lt1"/>
                </a:solidFill>
                <a:latin typeface="Arial"/>
                <a:ea typeface="Arial"/>
                <a:cs typeface="Arial"/>
                <a:sym typeface="Arial"/>
              </a:rPr>
              <a:t>) </a:t>
            </a:r>
            <a:endParaRPr b="0" i="0" sz="1350">
              <a:solidFill>
                <a:schemeClr val="lt1"/>
              </a:solidFill>
              <a:latin typeface="Arial"/>
              <a:ea typeface="Arial"/>
              <a:cs typeface="Arial"/>
              <a:sym typeface="Arial"/>
            </a:endParaRPr>
          </a:p>
        </p:txBody>
      </p:sp>
      <p:sp>
        <p:nvSpPr>
          <p:cNvPr id="346" name="Google Shape;346;p42"/>
          <p:cNvSpPr txBox="1"/>
          <p:nvPr/>
        </p:nvSpPr>
        <p:spPr>
          <a:xfrm>
            <a:off x="336789" y="3356376"/>
            <a:ext cx="8205300" cy="754200"/>
          </a:xfrm>
          <a:prstGeom prst="rect">
            <a:avLst/>
          </a:prstGeom>
          <a:noFill/>
          <a:ln>
            <a:noFill/>
          </a:ln>
        </p:spPr>
        <p:txBody>
          <a:bodyPr anchorCtr="0" anchor="t" bIns="60950" lIns="0" spcFirstLastPara="1" rIns="121900" wrap="square" tIns="60950">
            <a:noAutofit/>
          </a:bodyPr>
          <a:lstStyle/>
          <a:p>
            <a:pPr indent="0" lvl="0" marL="0" marR="0" rtl="0" algn="l">
              <a:spcBef>
                <a:spcPts val="0"/>
              </a:spcBef>
              <a:spcAft>
                <a:spcPts val="0"/>
              </a:spcAft>
              <a:buClr>
                <a:schemeClr val="lt1"/>
              </a:buClr>
              <a:buSzPts val="2000"/>
              <a:buFont typeface="Arial"/>
              <a:buNone/>
            </a:pPr>
            <a:r>
              <a:rPr lang="en-US" sz="2000">
                <a:solidFill>
                  <a:schemeClr val="lt1"/>
                </a:solidFill>
              </a:rPr>
              <a:t>Otras opciones</a:t>
            </a:r>
            <a:endParaRPr/>
          </a:p>
          <a:p>
            <a:pPr indent="-257175" lvl="0" marL="257175" marR="0" rtl="0" algn="l">
              <a:spcBef>
                <a:spcPts val="900"/>
              </a:spcBef>
              <a:spcAft>
                <a:spcPts val="0"/>
              </a:spcAft>
              <a:buClr>
                <a:schemeClr val="lt1"/>
              </a:buClr>
              <a:buSzPts val="1350"/>
              <a:buFont typeface="Arial"/>
              <a:buChar char="•"/>
            </a:pPr>
            <a:r>
              <a:rPr b="0" i="0" lang="en-US" sz="1350">
                <a:solidFill>
                  <a:schemeClr val="lt1"/>
                </a:solidFill>
                <a:latin typeface="Arial"/>
                <a:ea typeface="Arial"/>
                <a:cs typeface="Arial"/>
                <a:sym typeface="Arial"/>
              </a:rPr>
              <a:t>CloudFormation, Terraform, Ansible, Puppet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grpSp>
        <p:nvGrpSpPr>
          <p:cNvPr id="352" name="Google Shape;352;p43"/>
          <p:cNvGrpSpPr/>
          <p:nvPr/>
        </p:nvGrpSpPr>
        <p:grpSpPr>
          <a:xfrm>
            <a:off x="975873" y="835510"/>
            <a:ext cx="7044677" cy="3414365"/>
            <a:chOff x="975873" y="835510"/>
            <a:chExt cx="7044677" cy="3414365"/>
          </a:xfrm>
        </p:grpSpPr>
        <p:grpSp>
          <p:nvGrpSpPr>
            <p:cNvPr id="353" name="Google Shape;353;p43"/>
            <p:cNvGrpSpPr/>
            <p:nvPr/>
          </p:nvGrpSpPr>
          <p:grpSpPr>
            <a:xfrm>
              <a:off x="1294653" y="2725335"/>
              <a:ext cx="937975" cy="1007278"/>
              <a:chOff x="1977067" y="1587897"/>
              <a:chExt cx="2135576" cy="2293365"/>
            </a:xfrm>
          </p:grpSpPr>
          <p:pic>
            <p:nvPicPr>
              <p:cNvPr id="354" name="Google Shape;354;p43"/>
              <p:cNvPicPr preferRelativeResize="0"/>
              <p:nvPr/>
            </p:nvPicPr>
            <p:blipFill rotWithShape="1">
              <a:blip r:embed="rId3">
                <a:alphaModFix/>
              </a:blip>
              <a:srcRect b="0" l="0" r="0" t="0"/>
              <a:stretch/>
            </p:blipFill>
            <p:spPr>
              <a:xfrm>
                <a:off x="1977067" y="1587897"/>
                <a:ext cx="1598081" cy="1632083"/>
              </a:xfrm>
              <a:prstGeom prst="rect">
                <a:avLst/>
              </a:prstGeom>
              <a:noFill/>
              <a:ln>
                <a:noFill/>
              </a:ln>
            </p:spPr>
          </p:pic>
          <p:pic>
            <p:nvPicPr>
              <p:cNvPr id="355" name="Google Shape;355;p43"/>
              <p:cNvPicPr preferRelativeResize="0"/>
              <p:nvPr/>
            </p:nvPicPr>
            <p:blipFill rotWithShape="1">
              <a:blip r:embed="rId4">
                <a:alphaModFix/>
              </a:blip>
              <a:srcRect b="0" l="0" r="0" t="0"/>
              <a:stretch/>
            </p:blipFill>
            <p:spPr>
              <a:xfrm>
                <a:off x="2750568" y="2752549"/>
                <a:ext cx="1362075" cy="1128713"/>
              </a:xfrm>
              <a:prstGeom prst="rect">
                <a:avLst/>
              </a:prstGeom>
              <a:noFill/>
              <a:ln>
                <a:noFill/>
              </a:ln>
            </p:spPr>
          </p:pic>
        </p:grpSp>
        <p:pic>
          <p:nvPicPr>
            <p:cNvPr id="356" name="Google Shape;356;p43"/>
            <p:cNvPicPr preferRelativeResize="0"/>
            <p:nvPr/>
          </p:nvPicPr>
          <p:blipFill rotWithShape="1">
            <a:blip r:embed="rId5">
              <a:alphaModFix/>
            </a:blip>
            <a:srcRect b="0" l="0" r="0" t="0"/>
            <a:stretch/>
          </p:blipFill>
          <p:spPr>
            <a:xfrm>
              <a:off x="3258984" y="2421689"/>
              <a:ext cx="742571" cy="654171"/>
            </a:xfrm>
            <a:prstGeom prst="rect">
              <a:avLst/>
            </a:prstGeom>
            <a:noFill/>
            <a:ln>
              <a:noFill/>
            </a:ln>
          </p:spPr>
        </p:pic>
        <p:pic>
          <p:nvPicPr>
            <p:cNvPr id="357" name="Google Shape;357;p43"/>
            <p:cNvPicPr preferRelativeResize="0"/>
            <p:nvPr/>
          </p:nvPicPr>
          <p:blipFill rotWithShape="1">
            <a:blip r:embed="rId5">
              <a:alphaModFix/>
            </a:blip>
            <a:srcRect b="0" l="0" r="0" t="0"/>
            <a:stretch/>
          </p:blipFill>
          <p:spPr>
            <a:xfrm>
              <a:off x="3258984" y="3075860"/>
              <a:ext cx="742571" cy="654171"/>
            </a:xfrm>
            <a:prstGeom prst="rect">
              <a:avLst/>
            </a:prstGeom>
            <a:noFill/>
            <a:ln>
              <a:noFill/>
            </a:ln>
          </p:spPr>
        </p:pic>
        <p:pic>
          <p:nvPicPr>
            <p:cNvPr id="358" name="Google Shape;358;p43"/>
            <p:cNvPicPr preferRelativeResize="0"/>
            <p:nvPr/>
          </p:nvPicPr>
          <p:blipFill rotWithShape="1">
            <a:blip r:embed="rId5">
              <a:alphaModFix/>
            </a:blip>
            <a:srcRect b="0" l="0" r="0" t="0"/>
            <a:stretch/>
          </p:blipFill>
          <p:spPr>
            <a:xfrm>
              <a:off x="5023699" y="2421689"/>
              <a:ext cx="742571" cy="654171"/>
            </a:xfrm>
            <a:prstGeom prst="rect">
              <a:avLst/>
            </a:prstGeom>
            <a:noFill/>
            <a:ln>
              <a:noFill/>
            </a:ln>
          </p:spPr>
        </p:pic>
        <p:pic>
          <p:nvPicPr>
            <p:cNvPr id="359" name="Google Shape;359;p43"/>
            <p:cNvPicPr preferRelativeResize="0"/>
            <p:nvPr/>
          </p:nvPicPr>
          <p:blipFill rotWithShape="1">
            <a:blip r:embed="rId5">
              <a:alphaModFix/>
            </a:blip>
            <a:srcRect b="0" l="0" r="0" t="0"/>
            <a:stretch/>
          </p:blipFill>
          <p:spPr>
            <a:xfrm>
              <a:off x="5023699" y="3075860"/>
              <a:ext cx="742571" cy="654171"/>
            </a:xfrm>
            <a:prstGeom prst="rect">
              <a:avLst/>
            </a:prstGeom>
            <a:noFill/>
            <a:ln>
              <a:noFill/>
            </a:ln>
          </p:spPr>
        </p:pic>
        <p:pic>
          <p:nvPicPr>
            <p:cNvPr id="360" name="Google Shape;360;p43"/>
            <p:cNvPicPr preferRelativeResize="0"/>
            <p:nvPr/>
          </p:nvPicPr>
          <p:blipFill rotWithShape="1">
            <a:blip r:embed="rId6">
              <a:alphaModFix/>
            </a:blip>
            <a:srcRect b="0" l="0" r="0" t="0"/>
            <a:stretch/>
          </p:blipFill>
          <p:spPr>
            <a:xfrm>
              <a:off x="6788414" y="3285395"/>
              <a:ext cx="1039923" cy="559958"/>
            </a:xfrm>
            <a:prstGeom prst="rect">
              <a:avLst/>
            </a:prstGeom>
            <a:noFill/>
            <a:ln>
              <a:noFill/>
            </a:ln>
          </p:spPr>
        </p:pic>
        <p:pic>
          <p:nvPicPr>
            <p:cNvPr id="361" name="Google Shape;361;p43"/>
            <p:cNvPicPr preferRelativeResize="0"/>
            <p:nvPr/>
          </p:nvPicPr>
          <p:blipFill rotWithShape="1">
            <a:blip r:embed="rId7">
              <a:alphaModFix/>
            </a:blip>
            <a:srcRect b="0" l="0" r="0" t="0"/>
            <a:stretch/>
          </p:blipFill>
          <p:spPr>
            <a:xfrm>
              <a:off x="6881009" y="2264663"/>
              <a:ext cx="854731" cy="964312"/>
            </a:xfrm>
            <a:prstGeom prst="rect">
              <a:avLst/>
            </a:prstGeom>
            <a:noFill/>
            <a:ln>
              <a:noFill/>
            </a:ln>
          </p:spPr>
        </p:pic>
        <p:sp>
          <p:nvSpPr>
            <p:cNvPr id="362" name="Google Shape;362;p43"/>
            <p:cNvSpPr txBox="1"/>
            <p:nvPr/>
          </p:nvSpPr>
          <p:spPr>
            <a:xfrm>
              <a:off x="1369798" y="835510"/>
              <a:ext cx="6591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rPr>
                <a:t>Puedes crearlo con Kops, pero la administración es tu responsabilidad.</a:t>
              </a:r>
              <a:endParaRPr/>
            </a:p>
          </p:txBody>
        </p:sp>
        <p:sp>
          <p:nvSpPr>
            <p:cNvPr id="363" name="Google Shape;363;p43"/>
            <p:cNvSpPr txBox="1"/>
            <p:nvPr/>
          </p:nvSpPr>
          <p:spPr>
            <a:xfrm>
              <a:off x="975873" y="3913250"/>
              <a:ext cx="17577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Tus contenedores</a:t>
              </a:r>
              <a:endParaRPr/>
            </a:p>
          </p:txBody>
        </p:sp>
        <p:sp>
          <p:nvSpPr>
            <p:cNvPr id="364" name="Google Shape;364;p43"/>
            <p:cNvSpPr txBox="1"/>
            <p:nvPr/>
          </p:nvSpPr>
          <p:spPr>
            <a:xfrm>
              <a:off x="3279245" y="3913200"/>
              <a:ext cx="11481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Nodos Esclavos</a:t>
              </a:r>
              <a:endParaRPr/>
            </a:p>
          </p:txBody>
        </p:sp>
        <p:sp>
          <p:nvSpPr>
            <p:cNvPr id="365" name="Google Shape;365;p43"/>
            <p:cNvSpPr txBox="1"/>
            <p:nvPr/>
          </p:nvSpPr>
          <p:spPr>
            <a:xfrm>
              <a:off x="4979675" y="3930850"/>
              <a:ext cx="9324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Nodos Maestros</a:t>
              </a:r>
              <a:endParaRPr/>
            </a:p>
          </p:txBody>
        </p:sp>
        <p:sp>
          <p:nvSpPr>
            <p:cNvPr id="366" name="Google Shape;366;p43"/>
            <p:cNvSpPr txBox="1"/>
            <p:nvPr/>
          </p:nvSpPr>
          <p:spPr>
            <a:xfrm>
              <a:off x="6434150" y="3939075"/>
              <a:ext cx="15864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Almacenamiento del estado</a:t>
              </a:r>
              <a:endParaRPr/>
            </a:p>
          </p:txBody>
        </p:sp>
        <p:sp>
          <p:nvSpPr>
            <p:cNvPr id="367" name="Google Shape;367;p43"/>
            <p:cNvSpPr/>
            <p:nvPr/>
          </p:nvSpPr>
          <p:spPr>
            <a:xfrm rot="-5400000">
              <a:off x="4267882" y="-899418"/>
              <a:ext cx="406996" cy="5673989"/>
            </a:xfrm>
            <a:prstGeom prst="rightBrace">
              <a:avLst>
                <a:gd fmla="val 8333" name="adj1"/>
                <a:gd fmla="val 50000" name="adj2"/>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368" name="Google Shape;368;p43"/>
          <p:cNvSpPr txBox="1"/>
          <p:nvPr/>
        </p:nvSpPr>
        <p:spPr>
          <a:xfrm>
            <a:off x="393633" y="135210"/>
            <a:ext cx="107753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Kops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p44"/>
          <p:cNvPicPr preferRelativeResize="0"/>
          <p:nvPr/>
        </p:nvPicPr>
        <p:blipFill>
          <a:blip r:embed="rId3">
            <a:alphaModFix/>
          </a:blip>
          <a:stretch>
            <a:fillRect/>
          </a:stretch>
        </p:blipFill>
        <p:spPr>
          <a:xfrm>
            <a:off x="3011450" y="635925"/>
            <a:ext cx="2486025" cy="349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5"/>
          <p:cNvSpPr txBox="1"/>
          <p:nvPr/>
        </p:nvSpPr>
        <p:spPr>
          <a:xfrm>
            <a:off x="393626" y="135200"/>
            <a:ext cx="7081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rPr>
              <a:t>Responsabilidad</a:t>
            </a:r>
            <a:r>
              <a:rPr lang="en-US" sz="2800">
                <a:solidFill>
                  <a:schemeClr val="lt1"/>
                </a:solidFill>
              </a:rPr>
              <a:t> basado en EKS con EC2</a:t>
            </a:r>
            <a:endParaRPr/>
          </a:p>
        </p:txBody>
      </p:sp>
      <p:grpSp>
        <p:nvGrpSpPr>
          <p:cNvPr id="381" name="Google Shape;381;p45"/>
          <p:cNvGrpSpPr/>
          <p:nvPr/>
        </p:nvGrpSpPr>
        <p:grpSpPr>
          <a:xfrm>
            <a:off x="975873" y="1210618"/>
            <a:ext cx="7353500" cy="3039257"/>
            <a:chOff x="975873" y="1210618"/>
            <a:chExt cx="7353500" cy="3039257"/>
          </a:xfrm>
        </p:grpSpPr>
        <p:grpSp>
          <p:nvGrpSpPr>
            <p:cNvPr id="382" name="Google Shape;382;p45"/>
            <p:cNvGrpSpPr/>
            <p:nvPr/>
          </p:nvGrpSpPr>
          <p:grpSpPr>
            <a:xfrm>
              <a:off x="1294653" y="2725335"/>
              <a:ext cx="937975" cy="1007278"/>
              <a:chOff x="1977067" y="1587897"/>
              <a:chExt cx="2135576" cy="2293365"/>
            </a:xfrm>
          </p:grpSpPr>
          <p:pic>
            <p:nvPicPr>
              <p:cNvPr id="383" name="Google Shape;383;p45"/>
              <p:cNvPicPr preferRelativeResize="0"/>
              <p:nvPr/>
            </p:nvPicPr>
            <p:blipFill rotWithShape="1">
              <a:blip r:embed="rId3">
                <a:alphaModFix/>
              </a:blip>
              <a:srcRect b="0" l="0" r="0" t="0"/>
              <a:stretch/>
            </p:blipFill>
            <p:spPr>
              <a:xfrm>
                <a:off x="1977067" y="1587897"/>
                <a:ext cx="1598081" cy="1632083"/>
              </a:xfrm>
              <a:prstGeom prst="rect">
                <a:avLst/>
              </a:prstGeom>
              <a:noFill/>
              <a:ln>
                <a:noFill/>
              </a:ln>
            </p:spPr>
          </p:pic>
          <p:pic>
            <p:nvPicPr>
              <p:cNvPr id="384" name="Google Shape;384;p45"/>
              <p:cNvPicPr preferRelativeResize="0"/>
              <p:nvPr/>
            </p:nvPicPr>
            <p:blipFill rotWithShape="1">
              <a:blip r:embed="rId4">
                <a:alphaModFix/>
              </a:blip>
              <a:srcRect b="0" l="0" r="0" t="0"/>
              <a:stretch/>
            </p:blipFill>
            <p:spPr>
              <a:xfrm>
                <a:off x="2750568" y="2752549"/>
                <a:ext cx="1362075" cy="1128713"/>
              </a:xfrm>
              <a:prstGeom prst="rect">
                <a:avLst/>
              </a:prstGeom>
              <a:noFill/>
              <a:ln>
                <a:noFill/>
              </a:ln>
            </p:spPr>
          </p:pic>
        </p:grpSp>
        <p:pic>
          <p:nvPicPr>
            <p:cNvPr id="385" name="Google Shape;385;p45"/>
            <p:cNvPicPr preferRelativeResize="0"/>
            <p:nvPr/>
          </p:nvPicPr>
          <p:blipFill rotWithShape="1">
            <a:blip r:embed="rId5">
              <a:alphaModFix/>
            </a:blip>
            <a:srcRect b="0" l="0" r="0" t="0"/>
            <a:stretch/>
          </p:blipFill>
          <p:spPr>
            <a:xfrm>
              <a:off x="3258984" y="2421689"/>
              <a:ext cx="742571" cy="654171"/>
            </a:xfrm>
            <a:prstGeom prst="rect">
              <a:avLst/>
            </a:prstGeom>
            <a:noFill/>
            <a:ln>
              <a:noFill/>
            </a:ln>
          </p:spPr>
        </p:pic>
        <p:pic>
          <p:nvPicPr>
            <p:cNvPr id="386" name="Google Shape;386;p45"/>
            <p:cNvPicPr preferRelativeResize="0"/>
            <p:nvPr/>
          </p:nvPicPr>
          <p:blipFill rotWithShape="1">
            <a:blip r:embed="rId5">
              <a:alphaModFix/>
            </a:blip>
            <a:srcRect b="0" l="0" r="0" t="0"/>
            <a:stretch/>
          </p:blipFill>
          <p:spPr>
            <a:xfrm>
              <a:off x="3258984" y="3075860"/>
              <a:ext cx="742571" cy="654171"/>
            </a:xfrm>
            <a:prstGeom prst="rect">
              <a:avLst/>
            </a:prstGeom>
            <a:noFill/>
            <a:ln>
              <a:noFill/>
            </a:ln>
          </p:spPr>
        </p:pic>
        <p:pic>
          <p:nvPicPr>
            <p:cNvPr id="387" name="Google Shape;387;p45"/>
            <p:cNvPicPr preferRelativeResize="0"/>
            <p:nvPr/>
          </p:nvPicPr>
          <p:blipFill rotWithShape="1">
            <a:blip r:embed="rId5">
              <a:alphaModFix/>
            </a:blip>
            <a:srcRect b="0" l="0" r="0" t="0"/>
            <a:stretch/>
          </p:blipFill>
          <p:spPr>
            <a:xfrm>
              <a:off x="5023699" y="2421689"/>
              <a:ext cx="742571" cy="654171"/>
            </a:xfrm>
            <a:prstGeom prst="rect">
              <a:avLst/>
            </a:prstGeom>
            <a:noFill/>
            <a:ln>
              <a:noFill/>
            </a:ln>
          </p:spPr>
        </p:pic>
        <p:pic>
          <p:nvPicPr>
            <p:cNvPr id="388" name="Google Shape;388;p45"/>
            <p:cNvPicPr preferRelativeResize="0"/>
            <p:nvPr/>
          </p:nvPicPr>
          <p:blipFill rotWithShape="1">
            <a:blip r:embed="rId5">
              <a:alphaModFix/>
            </a:blip>
            <a:srcRect b="0" l="0" r="0" t="0"/>
            <a:stretch/>
          </p:blipFill>
          <p:spPr>
            <a:xfrm>
              <a:off x="5023699" y="3075860"/>
              <a:ext cx="742571" cy="654171"/>
            </a:xfrm>
            <a:prstGeom prst="rect">
              <a:avLst/>
            </a:prstGeom>
            <a:noFill/>
            <a:ln>
              <a:noFill/>
            </a:ln>
          </p:spPr>
        </p:pic>
        <p:pic>
          <p:nvPicPr>
            <p:cNvPr id="389" name="Google Shape;389;p45"/>
            <p:cNvPicPr preferRelativeResize="0"/>
            <p:nvPr/>
          </p:nvPicPr>
          <p:blipFill rotWithShape="1">
            <a:blip r:embed="rId6">
              <a:alphaModFix/>
            </a:blip>
            <a:srcRect b="0" l="0" r="0" t="0"/>
            <a:stretch/>
          </p:blipFill>
          <p:spPr>
            <a:xfrm>
              <a:off x="6788414" y="3285395"/>
              <a:ext cx="1039923" cy="559958"/>
            </a:xfrm>
            <a:prstGeom prst="rect">
              <a:avLst/>
            </a:prstGeom>
            <a:noFill/>
            <a:ln>
              <a:noFill/>
            </a:ln>
          </p:spPr>
        </p:pic>
        <p:pic>
          <p:nvPicPr>
            <p:cNvPr id="390" name="Google Shape;390;p45"/>
            <p:cNvPicPr preferRelativeResize="0"/>
            <p:nvPr/>
          </p:nvPicPr>
          <p:blipFill rotWithShape="1">
            <a:blip r:embed="rId7">
              <a:alphaModFix/>
            </a:blip>
            <a:srcRect b="0" l="0" r="0" t="0"/>
            <a:stretch/>
          </p:blipFill>
          <p:spPr>
            <a:xfrm>
              <a:off x="6881009" y="2264663"/>
              <a:ext cx="854731" cy="964312"/>
            </a:xfrm>
            <a:prstGeom prst="rect">
              <a:avLst/>
            </a:prstGeom>
            <a:noFill/>
            <a:ln>
              <a:noFill/>
            </a:ln>
          </p:spPr>
        </p:pic>
        <p:sp>
          <p:nvSpPr>
            <p:cNvPr id="391" name="Google Shape;391;p45"/>
            <p:cNvSpPr txBox="1"/>
            <p:nvPr/>
          </p:nvSpPr>
          <p:spPr>
            <a:xfrm>
              <a:off x="5257473" y="1210625"/>
              <a:ext cx="25710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Amazon EKS</a:t>
              </a:r>
              <a:endParaRPr/>
            </a:p>
          </p:txBody>
        </p:sp>
        <p:sp>
          <p:nvSpPr>
            <p:cNvPr id="392" name="Google Shape;392;p45"/>
            <p:cNvSpPr txBox="1"/>
            <p:nvPr/>
          </p:nvSpPr>
          <p:spPr>
            <a:xfrm>
              <a:off x="975873" y="3913250"/>
              <a:ext cx="17175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Tus contenedores</a:t>
              </a:r>
              <a:endParaRPr/>
            </a:p>
          </p:txBody>
        </p:sp>
        <p:sp>
          <p:nvSpPr>
            <p:cNvPr id="393" name="Google Shape;393;p45"/>
            <p:cNvSpPr txBox="1"/>
            <p:nvPr/>
          </p:nvSpPr>
          <p:spPr>
            <a:xfrm>
              <a:off x="4979676" y="3930850"/>
              <a:ext cx="9849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Nodos Maestros</a:t>
              </a:r>
              <a:endParaRPr/>
            </a:p>
          </p:txBody>
        </p:sp>
        <p:sp>
          <p:nvSpPr>
            <p:cNvPr id="394" name="Google Shape;394;p45"/>
            <p:cNvSpPr txBox="1"/>
            <p:nvPr/>
          </p:nvSpPr>
          <p:spPr>
            <a:xfrm>
              <a:off x="6734273" y="3939075"/>
              <a:ext cx="15951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Almacenamiento del estado</a:t>
              </a:r>
              <a:endParaRPr/>
            </a:p>
          </p:txBody>
        </p:sp>
        <p:sp>
          <p:nvSpPr>
            <p:cNvPr id="395" name="Google Shape;395;p45"/>
            <p:cNvSpPr/>
            <p:nvPr/>
          </p:nvSpPr>
          <p:spPr>
            <a:xfrm rot="-5400000">
              <a:off x="6058424" y="843508"/>
              <a:ext cx="406996" cy="2092905"/>
            </a:xfrm>
            <a:prstGeom prst="rightBrace">
              <a:avLst>
                <a:gd fmla="val 8333" name="adj1"/>
                <a:gd fmla="val 50000" name="adj2"/>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45"/>
            <p:cNvSpPr/>
            <p:nvPr/>
          </p:nvSpPr>
          <p:spPr>
            <a:xfrm rot="-5400000">
              <a:off x="2380318" y="829329"/>
              <a:ext cx="406996" cy="2092905"/>
            </a:xfrm>
            <a:prstGeom prst="rightBrace">
              <a:avLst>
                <a:gd fmla="val 8333" name="adj1"/>
                <a:gd fmla="val 50000" name="adj2"/>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45"/>
            <p:cNvSpPr txBox="1"/>
            <p:nvPr/>
          </p:nvSpPr>
          <p:spPr>
            <a:xfrm>
              <a:off x="2210957" y="1210618"/>
              <a:ext cx="74571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rPr>
                <a:t>Tú</a:t>
              </a:r>
              <a:endParaRPr/>
            </a:p>
          </p:txBody>
        </p:sp>
        <p:sp>
          <p:nvSpPr>
            <p:cNvPr id="398" name="Google Shape;398;p45"/>
            <p:cNvSpPr txBox="1"/>
            <p:nvPr/>
          </p:nvSpPr>
          <p:spPr>
            <a:xfrm>
              <a:off x="3257350" y="3913250"/>
              <a:ext cx="8943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Nodos Esclavos</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6"/>
          <p:cNvSpPr txBox="1"/>
          <p:nvPr/>
        </p:nvSpPr>
        <p:spPr>
          <a:xfrm>
            <a:off x="393633" y="135210"/>
            <a:ext cx="391004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rPr>
              <a:t>Manejo total de EKS</a:t>
            </a:r>
            <a:endParaRPr/>
          </a:p>
        </p:txBody>
      </p:sp>
      <p:grpSp>
        <p:nvGrpSpPr>
          <p:cNvPr id="405" name="Google Shape;405;p46"/>
          <p:cNvGrpSpPr/>
          <p:nvPr/>
        </p:nvGrpSpPr>
        <p:grpSpPr>
          <a:xfrm>
            <a:off x="975873" y="1210505"/>
            <a:ext cx="7340302" cy="3039370"/>
            <a:chOff x="975873" y="1210505"/>
            <a:chExt cx="7340302" cy="3039370"/>
          </a:xfrm>
        </p:grpSpPr>
        <p:grpSp>
          <p:nvGrpSpPr>
            <p:cNvPr id="406" name="Google Shape;406;p46"/>
            <p:cNvGrpSpPr/>
            <p:nvPr/>
          </p:nvGrpSpPr>
          <p:grpSpPr>
            <a:xfrm>
              <a:off x="1294653" y="2725335"/>
              <a:ext cx="937975" cy="1007278"/>
              <a:chOff x="1977067" y="1587897"/>
              <a:chExt cx="2135576" cy="2293365"/>
            </a:xfrm>
          </p:grpSpPr>
          <p:pic>
            <p:nvPicPr>
              <p:cNvPr id="407" name="Google Shape;407;p46"/>
              <p:cNvPicPr preferRelativeResize="0"/>
              <p:nvPr/>
            </p:nvPicPr>
            <p:blipFill rotWithShape="1">
              <a:blip r:embed="rId3">
                <a:alphaModFix/>
              </a:blip>
              <a:srcRect b="0" l="0" r="0" t="0"/>
              <a:stretch/>
            </p:blipFill>
            <p:spPr>
              <a:xfrm>
                <a:off x="1977067" y="1587897"/>
                <a:ext cx="1598081" cy="1632083"/>
              </a:xfrm>
              <a:prstGeom prst="rect">
                <a:avLst/>
              </a:prstGeom>
              <a:noFill/>
              <a:ln>
                <a:noFill/>
              </a:ln>
            </p:spPr>
          </p:pic>
          <p:pic>
            <p:nvPicPr>
              <p:cNvPr id="408" name="Google Shape;408;p46"/>
              <p:cNvPicPr preferRelativeResize="0"/>
              <p:nvPr/>
            </p:nvPicPr>
            <p:blipFill rotWithShape="1">
              <a:blip r:embed="rId4">
                <a:alphaModFix/>
              </a:blip>
              <a:srcRect b="0" l="0" r="0" t="0"/>
              <a:stretch/>
            </p:blipFill>
            <p:spPr>
              <a:xfrm>
                <a:off x="2750568" y="2752549"/>
                <a:ext cx="1362075" cy="1128713"/>
              </a:xfrm>
              <a:prstGeom prst="rect">
                <a:avLst/>
              </a:prstGeom>
              <a:noFill/>
              <a:ln>
                <a:noFill/>
              </a:ln>
            </p:spPr>
          </p:pic>
        </p:grpSp>
        <p:pic>
          <p:nvPicPr>
            <p:cNvPr id="409" name="Google Shape;409;p46"/>
            <p:cNvPicPr preferRelativeResize="0"/>
            <p:nvPr/>
          </p:nvPicPr>
          <p:blipFill rotWithShape="1">
            <a:blip r:embed="rId5">
              <a:alphaModFix/>
            </a:blip>
            <a:srcRect b="0" l="0" r="0" t="0"/>
            <a:stretch/>
          </p:blipFill>
          <p:spPr>
            <a:xfrm>
              <a:off x="3258984" y="2421689"/>
              <a:ext cx="742571" cy="654171"/>
            </a:xfrm>
            <a:prstGeom prst="rect">
              <a:avLst/>
            </a:prstGeom>
            <a:noFill/>
            <a:ln>
              <a:noFill/>
            </a:ln>
          </p:spPr>
        </p:pic>
        <p:pic>
          <p:nvPicPr>
            <p:cNvPr id="410" name="Google Shape;410;p46"/>
            <p:cNvPicPr preferRelativeResize="0"/>
            <p:nvPr/>
          </p:nvPicPr>
          <p:blipFill rotWithShape="1">
            <a:blip r:embed="rId5">
              <a:alphaModFix/>
            </a:blip>
            <a:srcRect b="0" l="0" r="0" t="0"/>
            <a:stretch/>
          </p:blipFill>
          <p:spPr>
            <a:xfrm>
              <a:off x="3258984" y="3075860"/>
              <a:ext cx="742571" cy="654171"/>
            </a:xfrm>
            <a:prstGeom prst="rect">
              <a:avLst/>
            </a:prstGeom>
            <a:noFill/>
            <a:ln>
              <a:noFill/>
            </a:ln>
          </p:spPr>
        </p:pic>
        <p:pic>
          <p:nvPicPr>
            <p:cNvPr id="411" name="Google Shape;411;p46"/>
            <p:cNvPicPr preferRelativeResize="0"/>
            <p:nvPr/>
          </p:nvPicPr>
          <p:blipFill rotWithShape="1">
            <a:blip r:embed="rId5">
              <a:alphaModFix/>
            </a:blip>
            <a:srcRect b="0" l="0" r="0" t="0"/>
            <a:stretch/>
          </p:blipFill>
          <p:spPr>
            <a:xfrm>
              <a:off x="5023699" y="2421689"/>
              <a:ext cx="742571" cy="654171"/>
            </a:xfrm>
            <a:prstGeom prst="rect">
              <a:avLst/>
            </a:prstGeom>
            <a:noFill/>
            <a:ln>
              <a:noFill/>
            </a:ln>
          </p:spPr>
        </p:pic>
        <p:pic>
          <p:nvPicPr>
            <p:cNvPr id="412" name="Google Shape;412;p46"/>
            <p:cNvPicPr preferRelativeResize="0"/>
            <p:nvPr/>
          </p:nvPicPr>
          <p:blipFill rotWithShape="1">
            <a:blip r:embed="rId5">
              <a:alphaModFix/>
            </a:blip>
            <a:srcRect b="0" l="0" r="0" t="0"/>
            <a:stretch/>
          </p:blipFill>
          <p:spPr>
            <a:xfrm>
              <a:off x="5023699" y="3075860"/>
              <a:ext cx="742571" cy="654171"/>
            </a:xfrm>
            <a:prstGeom prst="rect">
              <a:avLst/>
            </a:prstGeom>
            <a:noFill/>
            <a:ln>
              <a:noFill/>
            </a:ln>
          </p:spPr>
        </p:pic>
        <p:pic>
          <p:nvPicPr>
            <p:cNvPr id="413" name="Google Shape;413;p46"/>
            <p:cNvPicPr preferRelativeResize="0"/>
            <p:nvPr/>
          </p:nvPicPr>
          <p:blipFill rotWithShape="1">
            <a:blip r:embed="rId6">
              <a:alphaModFix/>
            </a:blip>
            <a:srcRect b="0" l="0" r="0" t="0"/>
            <a:stretch/>
          </p:blipFill>
          <p:spPr>
            <a:xfrm>
              <a:off x="6788414" y="3285395"/>
              <a:ext cx="1039923" cy="559958"/>
            </a:xfrm>
            <a:prstGeom prst="rect">
              <a:avLst/>
            </a:prstGeom>
            <a:noFill/>
            <a:ln>
              <a:noFill/>
            </a:ln>
          </p:spPr>
        </p:pic>
        <p:pic>
          <p:nvPicPr>
            <p:cNvPr id="414" name="Google Shape;414;p46"/>
            <p:cNvPicPr preferRelativeResize="0"/>
            <p:nvPr/>
          </p:nvPicPr>
          <p:blipFill rotWithShape="1">
            <a:blip r:embed="rId7">
              <a:alphaModFix/>
            </a:blip>
            <a:srcRect b="0" l="0" r="0" t="0"/>
            <a:stretch/>
          </p:blipFill>
          <p:spPr>
            <a:xfrm>
              <a:off x="6881009" y="2264663"/>
              <a:ext cx="854731" cy="964312"/>
            </a:xfrm>
            <a:prstGeom prst="rect">
              <a:avLst/>
            </a:prstGeom>
            <a:noFill/>
            <a:ln>
              <a:noFill/>
            </a:ln>
          </p:spPr>
        </p:pic>
        <p:sp>
          <p:nvSpPr>
            <p:cNvPr id="415" name="Google Shape;415;p46"/>
            <p:cNvSpPr txBox="1"/>
            <p:nvPr/>
          </p:nvSpPr>
          <p:spPr>
            <a:xfrm>
              <a:off x="5257473" y="1210625"/>
              <a:ext cx="2570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Amazon EKS</a:t>
              </a:r>
              <a:endParaRPr/>
            </a:p>
          </p:txBody>
        </p:sp>
        <p:sp>
          <p:nvSpPr>
            <p:cNvPr id="416" name="Google Shape;416;p46"/>
            <p:cNvSpPr txBox="1"/>
            <p:nvPr/>
          </p:nvSpPr>
          <p:spPr>
            <a:xfrm>
              <a:off x="975873" y="3913250"/>
              <a:ext cx="17109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Tus contenedores</a:t>
              </a:r>
              <a:endParaRPr/>
            </a:p>
          </p:txBody>
        </p:sp>
        <p:sp>
          <p:nvSpPr>
            <p:cNvPr id="417" name="Google Shape;417;p46"/>
            <p:cNvSpPr txBox="1"/>
            <p:nvPr/>
          </p:nvSpPr>
          <p:spPr>
            <a:xfrm>
              <a:off x="4979676" y="3930850"/>
              <a:ext cx="9522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Nodos Maestros</a:t>
              </a:r>
              <a:endParaRPr/>
            </a:p>
          </p:txBody>
        </p:sp>
        <p:sp>
          <p:nvSpPr>
            <p:cNvPr id="418" name="Google Shape;418;p46"/>
            <p:cNvSpPr txBox="1"/>
            <p:nvPr/>
          </p:nvSpPr>
          <p:spPr>
            <a:xfrm>
              <a:off x="6734275" y="3939075"/>
              <a:ext cx="15819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Almacenamiento del estado</a:t>
              </a:r>
              <a:endParaRPr/>
            </a:p>
          </p:txBody>
        </p:sp>
        <p:sp>
          <p:nvSpPr>
            <p:cNvPr id="419" name="Google Shape;419;p46"/>
            <p:cNvSpPr/>
            <p:nvPr/>
          </p:nvSpPr>
          <p:spPr>
            <a:xfrm rot="-5400000">
              <a:off x="6058425" y="891124"/>
              <a:ext cx="406996" cy="2092905"/>
            </a:xfrm>
            <a:prstGeom prst="rightBrace">
              <a:avLst>
                <a:gd fmla="val 8333" name="adj1"/>
                <a:gd fmla="val 50000" name="adj2"/>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20" name="Google Shape;420;p46"/>
            <p:cNvSpPr txBox="1"/>
            <p:nvPr/>
          </p:nvSpPr>
          <p:spPr>
            <a:xfrm>
              <a:off x="2609000" y="1210625"/>
              <a:ext cx="21468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AWS Fargate</a:t>
              </a:r>
              <a:endParaRPr b="1" sz="2400">
                <a:solidFill>
                  <a:schemeClr val="lt1"/>
                </a:solidFill>
                <a:latin typeface="Arial"/>
                <a:ea typeface="Arial"/>
                <a:cs typeface="Arial"/>
                <a:sym typeface="Arial"/>
              </a:endParaRPr>
            </a:p>
          </p:txBody>
        </p:sp>
        <p:sp>
          <p:nvSpPr>
            <p:cNvPr id="421" name="Google Shape;421;p46"/>
            <p:cNvSpPr txBox="1"/>
            <p:nvPr/>
          </p:nvSpPr>
          <p:spPr>
            <a:xfrm>
              <a:off x="1272744" y="1210505"/>
              <a:ext cx="74571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rPr>
                <a:t>Tú</a:t>
              </a:r>
              <a:endParaRPr/>
            </a:p>
          </p:txBody>
        </p:sp>
        <p:cxnSp>
          <p:nvCxnSpPr>
            <p:cNvPr id="422" name="Google Shape;422;p46"/>
            <p:cNvCxnSpPr>
              <a:stCxn id="420" idx="2"/>
            </p:cNvCxnSpPr>
            <p:nvPr/>
          </p:nvCxnSpPr>
          <p:spPr>
            <a:xfrm>
              <a:off x="3682400" y="1672325"/>
              <a:ext cx="0" cy="656100"/>
            </a:xfrm>
            <a:prstGeom prst="straightConnector1">
              <a:avLst/>
            </a:prstGeom>
            <a:noFill/>
            <a:ln cap="flat" cmpd="sng" w="25400">
              <a:solidFill>
                <a:schemeClr val="accent3"/>
              </a:solidFill>
              <a:prstDash val="solid"/>
              <a:round/>
              <a:headEnd len="sm" w="sm" type="none"/>
              <a:tailEnd len="sm" w="sm" type="none"/>
            </a:ln>
          </p:spPr>
        </p:cxnSp>
        <p:cxnSp>
          <p:nvCxnSpPr>
            <p:cNvPr id="423" name="Google Shape;423;p46"/>
            <p:cNvCxnSpPr/>
            <p:nvPr/>
          </p:nvCxnSpPr>
          <p:spPr>
            <a:xfrm flipH="1">
              <a:off x="1645602" y="1672284"/>
              <a:ext cx="5328" cy="980792"/>
            </a:xfrm>
            <a:prstGeom prst="straightConnector1">
              <a:avLst/>
            </a:prstGeom>
            <a:noFill/>
            <a:ln cap="flat" cmpd="sng" w="25400">
              <a:solidFill>
                <a:schemeClr val="accent3"/>
              </a:solidFill>
              <a:prstDash val="solid"/>
              <a:round/>
              <a:headEnd len="sm" w="sm" type="none"/>
              <a:tailEnd len="sm" w="sm" type="none"/>
            </a:ln>
          </p:spPr>
        </p:cxnSp>
        <p:sp>
          <p:nvSpPr>
            <p:cNvPr id="424" name="Google Shape;424;p46"/>
            <p:cNvSpPr txBox="1"/>
            <p:nvPr/>
          </p:nvSpPr>
          <p:spPr>
            <a:xfrm>
              <a:off x="3137475" y="3913250"/>
              <a:ext cx="1039800" cy="31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lt1"/>
                  </a:solidFill>
                </a:rPr>
                <a:t>Nodos Esclavos</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7"/>
          <p:cNvSpPr/>
          <p:nvPr/>
        </p:nvSpPr>
        <p:spPr>
          <a:xfrm>
            <a:off x="1962173" y="3210378"/>
            <a:ext cx="1277257" cy="647700"/>
          </a:xfrm>
          <a:prstGeom prst="rect">
            <a:avLst/>
          </a:prstGeom>
          <a:solidFill>
            <a:schemeClr val="dk1">
              <a:alpha val="24705"/>
            </a:schemeClr>
          </a:solid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1" name="Google Shape;431;p47"/>
          <p:cNvSpPr/>
          <p:nvPr/>
        </p:nvSpPr>
        <p:spPr>
          <a:xfrm>
            <a:off x="3933372" y="3210378"/>
            <a:ext cx="1277257" cy="647700"/>
          </a:xfrm>
          <a:prstGeom prst="rect">
            <a:avLst/>
          </a:prstGeom>
          <a:solidFill>
            <a:schemeClr val="dk1">
              <a:alpha val="24705"/>
            </a:schemeClr>
          </a:solid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2" name="Google Shape;432;p47"/>
          <p:cNvSpPr/>
          <p:nvPr/>
        </p:nvSpPr>
        <p:spPr>
          <a:xfrm>
            <a:off x="5904570" y="3210378"/>
            <a:ext cx="1277257" cy="647700"/>
          </a:xfrm>
          <a:prstGeom prst="rect">
            <a:avLst/>
          </a:prstGeom>
          <a:solidFill>
            <a:schemeClr val="dk1">
              <a:alpha val="24705"/>
            </a:schemeClr>
          </a:solidFill>
          <a:ln cap="flat"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3" name="Google Shape;433;p47"/>
          <p:cNvSpPr txBox="1"/>
          <p:nvPr/>
        </p:nvSpPr>
        <p:spPr>
          <a:xfrm>
            <a:off x="2667001" y="1988138"/>
            <a:ext cx="3810000"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mycluster.eks.amazonaws.com</a:t>
            </a:r>
            <a:endParaRPr/>
          </a:p>
        </p:txBody>
      </p:sp>
      <p:sp>
        <p:nvSpPr>
          <p:cNvPr id="434" name="Google Shape;434;p47"/>
          <p:cNvSpPr/>
          <p:nvPr/>
        </p:nvSpPr>
        <p:spPr>
          <a:xfrm>
            <a:off x="1885951" y="3106057"/>
            <a:ext cx="1429700" cy="856342"/>
          </a:xfrm>
          <a:prstGeom prst="rect">
            <a:avLst/>
          </a:prstGeom>
          <a:noFill/>
          <a:ln cap="flat" cmpd="sng" w="9525">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435" name="Google Shape;435;p47"/>
          <p:cNvSpPr/>
          <p:nvPr/>
        </p:nvSpPr>
        <p:spPr>
          <a:xfrm>
            <a:off x="3857150" y="3106057"/>
            <a:ext cx="1429700" cy="856342"/>
          </a:xfrm>
          <a:prstGeom prst="rect">
            <a:avLst/>
          </a:prstGeom>
          <a:noFill/>
          <a:ln cap="flat" cmpd="sng" w="9525">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436" name="Google Shape;436;p47"/>
          <p:cNvSpPr/>
          <p:nvPr/>
        </p:nvSpPr>
        <p:spPr>
          <a:xfrm>
            <a:off x="5828351" y="3106057"/>
            <a:ext cx="1429700" cy="856342"/>
          </a:xfrm>
          <a:prstGeom prst="rect">
            <a:avLst/>
          </a:prstGeom>
          <a:noFill/>
          <a:ln cap="flat" cmpd="sng" w="9525">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437" name="Google Shape;437;p47"/>
          <p:cNvSpPr txBox="1"/>
          <p:nvPr/>
        </p:nvSpPr>
        <p:spPr>
          <a:xfrm>
            <a:off x="3685796" y="4128254"/>
            <a:ext cx="1765512" cy="2616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EKS Workers</a:t>
            </a:r>
            <a:endParaRPr/>
          </a:p>
        </p:txBody>
      </p:sp>
      <p:pic>
        <p:nvPicPr>
          <p:cNvPr id="438" name="Google Shape;438;p47"/>
          <p:cNvPicPr preferRelativeResize="0"/>
          <p:nvPr/>
        </p:nvPicPr>
        <p:blipFill rotWithShape="1">
          <a:blip r:embed="rId3">
            <a:alphaModFix/>
          </a:blip>
          <a:srcRect b="0" l="0" r="0" t="0"/>
          <a:stretch/>
        </p:blipFill>
        <p:spPr>
          <a:xfrm>
            <a:off x="2396508" y="3348669"/>
            <a:ext cx="408586" cy="431285"/>
          </a:xfrm>
          <a:prstGeom prst="rect">
            <a:avLst/>
          </a:prstGeom>
          <a:noFill/>
          <a:ln>
            <a:noFill/>
          </a:ln>
        </p:spPr>
      </p:pic>
      <p:pic>
        <p:nvPicPr>
          <p:cNvPr id="439" name="Google Shape;439;p47"/>
          <p:cNvPicPr preferRelativeResize="0"/>
          <p:nvPr/>
        </p:nvPicPr>
        <p:blipFill rotWithShape="1">
          <a:blip r:embed="rId3">
            <a:alphaModFix/>
          </a:blip>
          <a:srcRect b="0" l="0" r="0" t="0"/>
          <a:stretch/>
        </p:blipFill>
        <p:spPr>
          <a:xfrm>
            <a:off x="4367707" y="3348669"/>
            <a:ext cx="408586" cy="431285"/>
          </a:xfrm>
          <a:prstGeom prst="rect">
            <a:avLst/>
          </a:prstGeom>
          <a:noFill/>
          <a:ln>
            <a:noFill/>
          </a:ln>
        </p:spPr>
      </p:pic>
      <p:pic>
        <p:nvPicPr>
          <p:cNvPr id="440" name="Google Shape;440;p47"/>
          <p:cNvPicPr preferRelativeResize="0"/>
          <p:nvPr/>
        </p:nvPicPr>
        <p:blipFill rotWithShape="1">
          <a:blip r:embed="rId3">
            <a:alphaModFix/>
          </a:blip>
          <a:srcRect b="0" l="0" r="0" t="0"/>
          <a:stretch/>
        </p:blipFill>
        <p:spPr>
          <a:xfrm>
            <a:off x="6338907" y="3348669"/>
            <a:ext cx="408586" cy="431285"/>
          </a:xfrm>
          <a:prstGeom prst="rect">
            <a:avLst/>
          </a:prstGeom>
          <a:noFill/>
          <a:ln>
            <a:noFill/>
          </a:ln>
        </p:spPr>
      </p:pic>
      <p:grpSp>
        <p:nvGrpSpPr>
          <p:cNvPr id="441" name="Google Shape;441;p47"/>
          <p:cNvGrpSpPr/>
          <p:nvPr/>
        </p:nvGrpSpPr>
        <p:grpSpPr>
          <a:xfrm>
            <a:off x="3879395" y="1037430"/>
            <a:ext cx="1385210" cy="904235"/>
            <a:chOff x="3879395" y="1037430"/>
            <a:chExt cx="1385210" cy="904235"/>
          </a:xfrm>
        </p:grpSpPr>
        <p:pic>
          <p:nvPicPr>
            <p:cNvPr id="442" name="Google Shape;442;p47"/>
            <p:cNvPicPr preferRelativeResize="0"/>
            <p:nvPr/>
          </p:nvPicPr>
          <p:blipFill rotWithShape="1">
            <a:blip r:embed="rId4">
              <a:alphaModFix/>
            </a:blip>
            <a:srcRect b="0" l="0" r="0" t="0"/>
            <a:stretch/>
          </p:blipFill>
          <p:spPr>
            <a:xfrm>
              <a:off x="3879395" y="1037430"/>
              <a:ext cx="1385210" cy="904235"/>
            </a:xfrm>
            <a:prstGeom prst="rect">
              <a:avLst/>
            </a:prstGeom>
            <a:noFill/>
            <a:ln>
              <a:noFill/>
            </a:ln>
          </p:spPr>
        </p:pic>
        <p:sp>
          <p:nvSpPr>
            <p:cNvPr id="443" name="Google Shape;443;p47"/>
            <p:cNvSpPr/>
            <p:nvPr/>
          </p:nvSpPr>
          <p:spPr>
            <a:xfrm>
              <a:off x="4105275" y="1400175"/>
              <a:ext cx="926555" cy="428625"/>
            </a:xfrm>
            <a:prstGeom prst="rect">
              <a:avLst/>
            </a:prstGeom>
            <a:solidFill>
              <a:srgbClr val="F585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44" name="Google Shape;444;p47"/>
            <p:cNvGrpSpPr/>
            <p:nvPr/>
          </p:nvGrpSpPr>
          <p:grpSpPr>
            <a:xfrm>
              <a:off x="4162487" y="1353702"/>
              <a:ext cx="761875" cy="454958"/>
              <a:chOff x="2669" y="1494"/>
              <a:chExt cx="422" cy="252"/>
            </a:xfrm>
          </p:grpSpPr>
          <p:sp>
            <p:nvSpPr>
              <p:cNvPr id="445" name="Google Shape;445;p47"/>
              <p:cNvSpPr/>
              <p:nvPr/>
            </p:nvSpPr>
            <p:spPr>
              <a:xfrm>
                <a:off x="2671" y="1494"/>
                <a:ext cx="418" cy="2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6" name="Google Shape;446;p47"/>
              <p:cNvSpPr/>
              <p:nvPr/>
            </p:nvSpPr>
            <p:spPr>
              <a:xfrm>
                <a:off x="2688" y="1494"/>
                <a:ext cx="382" cy="130"/>
              </a:xfrm>
              <a:custGeom>
                <a:rect b="b" l="l" r="r" t="t"/>
                <a:pathLst>
                  <a:path extrusionOk="0" h="62" w="184">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7" name="Google Shape;447;p47"/>
              <p:cNvSpPr/>
              <p:nvPr/>
            </p:nvSpPr>
            <p:spPr>
              <a:xfrm>
                <a:off x="2688" y="1494"/>
                <a:ext cx="382" cy="130"/>
              </a:xfrm>
              <a:custGeom>
                <a:rect b="b" l="l" r="r" t="t"/>
                <a:pathLst>
                  <a:path extrusionOk="0" h="62" w="184">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8" name="Google Shape;448;p47"/>
              <p:cNvSpPr/>
              <p:nvPr/>
            </p:nvSpPr>
            <p:spPr>
              <a:xfrm>
                <a:off x="2669" y="1658"/>
                <a:ext cx="385" cy="88"/>
              </a:xfrm>
              <a:custGeom>
                <a:rect b="b" l="l" r="r" t="t"/>
                <a:pathLst>
                  <a:path extrusionOk="0" h="42" w="185">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9" name="Google Shape;449;p47"/>
              <p:cNvSpPr/>
              <p:nvPr/>
            </p:nvSpPr>
            <p:spPr>
              <a:xfrm>
                <a:off x="3008" y="1645"/>
                <a:ext cx="83" cy="86"/>
              </a:xfrm>
              <a:custGeom>
                <a:rect b="b" l="l" r="r" t="t"/>
                <a:pathLst>
                  <a:path extrusionOk="0" h="41" w="40">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0" name="Google Shape;450;p47"/>
              <p:cNvSpPr/>
              <p:nvPr/>
            </p:nvSpPr>
            <p:spPr>
              <a:xfrm>
                <a:off x="2688" y="1494"/>
                <a:ext cx="382" cy="130"/>
              </a:xfrm>
              <a:custGeom>
                <a:rect b="b" l="l" r="r" t="t"/>
                <a:pathLst>
                  <a:path extrusionOk="0" h="62" w="184">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1" name="Google Shape;451;p47"/>
              <p:cNvSpPr/>
              <p:nvPr/>
            </p:nvSpPr>
            <p:spPr>
              <a:xfrm>
                <a:off x="2669" y="1658"/>
                <a:ext cx="385" cy="88"/>
              </a:xfrm>
              <a:custGeom>
                <a:rect b="b" l="l" r="r" t="t"/>
                <a:pathLst>
                  <a:path extrusionOk="0" h="42" w="185">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2" name="Google Shape;452;p47"/>
              <p:cNvSpPr/>
              <p:nvPr/>
            </p:nvSpPr>
            <p:spPr>
              <a:xfrm>
                <a:off x="3008" y="1645"/>
                <a:ext cx="83" cy="86"/>
              </a:xfrm>
              <a:custGeom>
                <a:rect b="b" l="l" r="r" t="t"/>
                <a:pathLst>
                  <a:path extrusionOk="0" h="41" w="40">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cxnSp>
        <p:nvCxnSpPr>
          <p:cNvPr id="453" name="Google Shape;453;p47"/>
          <p:cNvCxnSpPr>
            <a:stCxn id="434" idx="0"/>
          </p:cNvCxnSpPr>
          <p:nvPr/>
        </p:nvCxnSpPr>
        <p:spPr>
          <a:xfrm rot="-5400000">
            <a:off x="3050051" y="1863307"/>
            <a:ext cx="793500" cy="1692000"/>
          </a:xfrm>
          <a:prstGeom prst="bentConnector3">
            <a:avLst>
              <a:gd fmla="val 50000" name="adj1"/>
            </a:avLst>
          </a:prstGeom>
          <a:noFill/>
          <a:ln cap="flat" cmpd="sng" w="9525">
            <a:solidFill>
              <a:schemeClr val="accent1"/>
            </a:solidFill>
            <a:prstDash val="dash"/>
            <a:round/>
            <a:headEnd len="sm" w="sm" type="none"/>
            <a:tailEnd len="med" w="med" type="stealth"/>
          </a:ln>
        </p:spPr>
      </p:cxnSp>
      <p:cxnSp>
        <p:nvCxnSpPr>
          <p:cNvPr id="454" name="Google Shape;454;p47"/>
          <p:cNvCxnSpPr>
            <a:stCxn id="435" idx="0"/>
          </p:cNvCxnSpPr>
          <p:nvPr/>
        </p:nvCxnSpPr>
        <p:spPr>
          <a:xfrm rot="10800000">
            <a:off x="4572000" y="2312557"/>
            <a:ext cx="0" cy="793500"/>
          </a:xfrm>
          <a:prstGeom prst="straightConnector1">
            <a:avLst/>
          </a:prstGeom>
          <a:noFill/>
          <a:ln cap="flat" cmpd="sng" w="9525">
            <a:solidFill>
              <a:schemeClr val="accent1"/>
            </a:solidFill>
            <a:prstDash val="dash"/>
            <a:round/>
            <a:headEnd len="sm" w="sm" type="none"/>
            <a:tailEnd len="med" w="med" type="stealth"/>
          </a:ln>
        </p:spPr>
      </p:cxnSp>
      <p:cxnSp>
        <p:nvCxnSpPr>
          <p:cNvPr id="455" name="Google Shape;455;p47"/>
          <p:cNvCxnSpPr>
            <a:stCxn id="436" idx="0"/>
          </p:cNvCxnSpPr>
          <p:nvPr/>
        </p:nvCxnSpPr>
        <p:spPr>
          <a:xfrm flipH="1" rot="5400000">
            <a:off x="5300451" y="1863307"/>
            <a:ext cx="793500" cy="1692000"/>
          </a:xfrm>
          <a:prstGeom prst="bentConnector3">
            <a:avLst>
              <a:gd fmla="val 50000" name="adj1"/>
            </a:avLst>
          </a:prstGeom>
          <a:noFill/>
          <a:ln cap="flat" cmpd="sng" w="9525">
            <a:solidFill>
              <a:schemeClr val="accent1"/>
            </a:solidFill>
            <a:prstDash val="dash"/>
            <a:round/>
            <a:headEnd len="sm" w="sm" type="none"/>
            <a:tailEnd len="med" w="med" type="stealth"/>
          </a:ln>
        </p:spPr>
      </p:cxnSp>
      <p:cxnSp>
        <p:nvCxnSpPr>
          <p:cNvPr id="456" name="Google Shape;456;p47"/>
          <p:cNvCxnSpPr/>
          <p:nvPr/>
        </p:nvCxnSpPr>
        <p:spPr>
          <a:xfrm>
            <a:off x="2637952" y="1456351"/>
            <a:ext cx="1029131" cy="0"/>
          </a:xfrm>
          <a:prstGeom prst="straightConnector1">
            <a:avLst/>
          </a:prstGeom>
          <a:noFill/>
          <a:ln cap="flat" cmpd="sng" w="9525">
            <a:solidFill>
              <a:schemeClr val="accent1"/>
            </a:solidFill>
            <a:prstDash val="dash"/>
            <a:round/>
            <a:headEnd len="sm" w="sm" type="none"/>
            <a:tailEnd len="med" w="med" type="stealth"/>
          </a:ln>
        </p:spPr>
      </p:cxnSp>
      <p:sp>
        <p:nvSpPr>
          <p:cNvPr id="457" name="Google Shape;457;p47"/>
          <p:cNvSpPr txBox="1"/>
          <p:nvPr/>
        </p:nvSpPr>
        <p:spPr>
          <a:xfrm>
            <a:off x="1504780" y="1988138"/>
            <a:ext cx="1114425"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Kubectl</a:t>
            </a:r>
            <a:endParaRPr sz="1400">
              <a:solidFill>
                <a:schemeClr val="lt1"/>
              </a:solidFill>
              <a:latin typeface="Arial"/>
              <a:ea typeface="Arial"/>
              <a:cs typeface="Arial"/>
              <a:sym typeface="Arial"/>
            </a:endParaRPr>
          </a:p>
        </p:txBody>
      </p:sp>
      <p:grpSp>
        <p:nvGrpSpPr>
          <p:cNvPr id="458" name="Google Shape;458;p47"/>
          <p:cNvGrpSpPr/>
          <p:nvPr/>
        </p:nvGrpSpPr>
        <p:grpSpPr>
          <a:xfrm>
            <a:off x="1487837" y="1025290"/>
            <a:ext cx="1148310" cy="859736"/>
            <a:chOff x="4716548" y="461654"/>
            <a:chExt cx="1748794" cy="1309318"/>
          </a:xfrm>
        </p:grpSpPr>
        <p:grpSp>
          <p:nvGrpSpPr>
            <p:cNvPr id="459" name="Google Shape;459;p47"/>
            <p:cNvGrpSpPr/>
            <p:nvPr/>
          </p:nvGrpSpPr>
          <p:grpSpPr>
            <a:xfrm>
              <a:off x="4716548" y="461654"/>
              <a:ext cx="1748794" cy="1309318"/>
              <a:chOff x="4716548" y="461654"/>
              <a:chExt cx="1748794" cy="1309318"/>
            </a:xfrm>
          </p:grpSpPr>
          <p:sp>
            <p:nvSpPr>
              <p:cNvPr id="460" name="Google Shape;460;p47"/>
              <p:cNvSpPr/>
              <p:nvPr/>
            </p:nvSpPr>
            <p:spPr>
              <a:xfrm>
                <a:off x="4716548" y="461654"/>
                <a:ext cx="1748794" cy="1116240"/>
              </a:xfrm>
              <a:prstGeom prst="roundRect">
                <a:avLst>
                  <a:gd fmla="val 4249" name="adj"/>
                </a:avLst>
              </a:prstGeom>
              <a:gradFill>
                <a:gsLst>
                  <a:gs pos="0">
                    <a:srgbClr val="474746">
                      <a:alpha val="20000"/>
                    </a:srgbClr>
                  </a:gs>
                  <a:gs pos="1960">
                    <a:srgbClr val="474746">
                      <a:alpha val="20000"/>
                    </a:srgbClr>
                  </a:gs>
                  <a:gs pos="100000">
                    <a:srgbClr val="474746">
                      <a:alpha val="9803"/>
                    </a:srgbClr>
                  </a:gs>
                </a:gsLst>
                <a:lin ang="5400000" scaled="0"/>
              </a:gradFill>
              <a:ln cap="flat" cmpd="sng" w="222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1" name="Google Shape;461;p47"/>
              <p:cNvSpPr/>
              <p:nvPr/>
            </p:nvSpPr>
            <p:spPr>
              <a:xfrm>
                <a:off x="4780769" y="513768"/>
                <a:ext cx="1620352" cy="1012012"/>
              </a:xfrm>
              <a:prstGeom prst="roundRect">
                <a:avLst>
                  <a:gd fmla="val 0" name="adj"/>
                </a:avLst>
              </a:prstGeom>
              <a:no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2" name="Google Shape;462;p47"/>
              <p:cNvSpPr/>
              <p:nvPr/>
            </p:nvSpPr>
            <p:spPr>
              <a:xfrm>
                <a:off x="5428469" y="1577332"/>
                <a:ext cx="324953" cy="119940"/>
              </a:xfrm>
              <a:prstGeom prst="rect">
                <a:avLst/>
              </a:prstGeom>
              <a:noFill/>
              <a:ln cap="flat" cmpd="sng" w="222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3" name="Google Shape;463;p47"/>
              <p:cNvSpPr/>
              <p:nvPr/>
            </p:nvSpPr>
            <p:spPr>
              <a:xfrm>
                <a:off x="5182965" y="1699495"/>
                <a:ext cx="815960" cy="71477"/>
              </a:xfrm>
              <a:prstGeom prst="rect">
                <a:avLst/>
              </a:prstGeom>
              <a:noFill/>
              <a:ln cap="flat" cmpd="sng" w="222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grpSp>
        <p:cxnSp>
          <p:nvCxnSpPr>
            <p:cNvPr id="464" name="Google Shape;464;p47"/>
            <p:cNvCxnSpPr/>
            <p:nvPr/>
          </p:nvCxnSpPr>
          <p:spPr>
            <a:xfrm>
              <a:off x="4780128" y="617940"/>
              <a:ext cx="1620672" cy="0"/>
            </a:xfrm>
            <a:prstGeom prst="straightConnector1">
              <a:avLst/>
            </a:prstGeom>
            <a:noFill/>
            <a:ln cap="flat" cmpd="sng" w="19050">
              <a:solidFill>
                <a:srgbClr val="FFFFFF"/>
              </a:solidFill>
              <a:prstDash val="solid"/>
              <a:round/>
              <a:headEnd len="sm" w="sm" type="none"/>
              <a:tailEnd len="sm" w="sm" type="none"/>
            </a:ln>
          </p:spPr>
        </p:cxnSp>
        <p:grpSp>
          <p:nvGrpSpPr>
            <p:cNvPr id="465" name="Google Shape;465;p47"/>
            <p:cNvGrpSpPr/>
            <p:nvPr/>
          </p:nvGrpSpPr>
          <p:grpSpPr>
            <a:xfrm>
              <a:off x="6175612" y="551425"/>
              <a:ext cx="183714" cy="36577"/>
              <a:chOff x="6175612" y="544281"/>
              <a:chExt cx="183714" cy="36577"/>
            </a:xfrm>
          </p:grpSpPr>
          <p:sp>
            <p:nvSpPr>
              <p:cNvPr id="466" name="Google Shape;466;p47"/>
              <p:cNvSpPr/>
              <p:nvPr/>
            </p:nvSpPr>
            <p:spPr>
              <a:xfrm>
                <a:off x="6175612" y="544282"/>
                <a:ext cx="36576" cy="36576"/>
              </a:xfrm>
              <a:prstGeom prst="ellipse">
                <a:avLst/>
              </a:prstGeom>
              <a:solidFill>
                <a:srgbClr val="474746"/>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7" name="Google Shape;467;p47"/>
              <p:cNvSpPr/>
              <p:nvPr/>
            </p:nvSpPr>
            <p:spPr>
              <a:xfrm>
                <a:off x="6249181" y="544282"/>
                <a:ext cx="36576" cy="36576"/>
              </a:xfrm>
              <a:prstGeom prst="ellipse">
                <a:avLst/>
              </a:prstGeom>
              <a:solidFill>
                <a:srgbClr val="474746"/>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8" name="Google Shape;468;p47"/>
              <p:cNvSpPr/>
              <p:nvPr/>
            </p:nvSpPr>
            <p:spPr>
              <a:xfrm>
                <a:off x="6322750" y="544281"/>
                <a:ext cx="36576" cy="36576"/>
              </a:xfrm>
              <a:prstGeom prst="ellipse">
                <a:avLst/>
              </a:prstGeom>
              <a:solidFill>
                <a:srgbClr val="474746"/>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grpSp>
      </p:grpSp>
      <p:sp>
        <p:nvSpPr>
          <p:cNvPr id="469" name="Google Shape;469;p47"/>
          <p:cNvSpPr txBox="1"/>
          <p:nvPr>
            <p:ph idx="4294967295" type="title"/>
          </p:nvPr>
        </p:nvSpPr>
        <p:spPr>
          <a:xfrm>
            <a:off x="0" y="274638"/>
            <a:ext cx="8205788" cy="5445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400"/>
              <a:buFont typeface="Arial"/>
              <a:buNone/>
            </a:pPr>
            <a:r>
              <a:rPr lang="en-US" sz="2400">
                <a:latin typeface="Arial"/>
                <a:ea typeface="Arial"/>
                <a:cs typeface="Arial"/>
                <a:sym typeface="Arial"/>
              </a:rPr>
              <a:t>Amazon EKS</a:t>
            </a:r>
            <a:endParaRPr/>
          </a:p>
        </p:txBody>
      </p:sp>
      <p:pic>
        <p:nvPicPr>
          <p:cNvPr id="470" name="Google Shape;470;p47"/>
          <p:cNvPicPr preferRelativeResize="0"/>
          <p:nvPr/>
        </p:nvPicPr>
        <p:blipFill rotWithShape="1">
          <a:blip r:embed="rId5">
            <a:alphaModFix/>
          </a:blip>
          <a:srcRect b="0" l="1370" r="74328" t="0"/>
          <a:stretch/>
        </p:blipFill>
        <p:spPr>
          <a:xfrm>
            <a:off x="4886450" y="836560"/>
            <a:ext cx="621285" cy="738011"/>
          </a:xfrm>
          <a:prstGeom prst="rect">
            <a:avLst/>
          </a:prstGeom>
          <a:noFill/>
          <a:ln>
            <a:noFill/>
          </a:ln>
        </p:spPr>
      </p:pic>
      <p:sp>
        <p:nvSpPr>
          <p:cNvPr id="471" name="Google Shape;471;p47"/>
          <p:cNvSpPr txBox="1"/>
          <p:nvPr/>
        </p:nvSpPr>
        <p:spPr>
          <a:xfrm>
            <a:off x="2013951" y="3883839"/>
            <a:ext cx="432173" cy="215444"/>
          </a:xfrm>
          <a:prstGeom prst="rect">
            <a:avLst/>
          </a:prstGeom>
          <a:solidFill>
            <a:srgbClr val="19285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AZ 1</a:t>
            </a:r>
            <a:endParaRPr/>
          </a:p>
        </p:txBody>
      </p:sp>
      <p:sp>
        <p:nvSpPr>
          <p:cNvPr id="472" name="Google Shape;472;p47"/>
          <p:cNvSpPr txBox="1"/>
          <p:nvPr/>
        </p:nvSpPr>
        <p:spPr>
          <a:xfrm>
            <a:off x="4007268" y="3883839"/>
            <a:ext cx="432173" cy="215444"/>
          </a:xfrm>
          <a:prstGeom prst="rect">
            <a:avLst/>
          </a:prstGeom>
          <a:solidFill>
            <a:srgbClr val="19285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AZ 2</a:t>
            </a:r>
            <a:endParaRPr/>
          </a:p>
        </p:txBody>
      </p:sp>
      <p:sp>
        <p:nvSpPr>
          <p:cNvPr id="473" name="Google Shape;473;p47"/>
          <p:cNvSpPr txBox="1"/>
          <p:nvPr/>
        </p:nvSpPr>
        <p:spPr>
          <a:xfrm>
            <a:off x="6000585" y="3883839"/>
            <a:ext cx="432173" cy="215444"/>
          </a:xfrm>
          <a:prstGeom prst="rect">
            <a:avLst/>
          </a:prstGeom>
          <a:solidFill>
            <a:srgbClr val="192850"/>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AZ 3</a:t>
            </a:r>
            <a:endParaRPr/>
          </a:p>
        </p:txBody>
      </p:sp>
      <p:grpSp>
        <p:nvGrpSpPr>
          <p:cNvPr id="474" name="Google Shape;474;p47"/>
          <p:cNvGrpSpPr/>
          <p:nvPr/>
        </p:nvGrpSpPr>
        <p:grpSpPr>
          <a:xfrm>
            <a:off x="1448987" y="2658815"/>
            <a:ext cx="5972538" cy="1798599"/>
            <a:chOff x="1448987" y="2658815"/>
            <a:chExt cx="5972538" cy="1798599"/>
          </a:xfrm>
        </p:grpSpPr>
        <p:sp>
          <p:nvSpPr>
            <p:cNvPr id="475" name="Google Shape;475;p47"/>
            <p:cNvSpPr/>
            <p:nvPr/>
          </p:nvSpPr>
          <p:spPr>
            <a:xfrm>
              <a:off x="1695288" y="2827701"/>
              <a:ext cx="5726237" cy="1629713"/>
            </a:xfrm>
            <a:prstGeom prst="roundRect">
              <a:avLst>
                <a:gd fmla="val 0" name="adj"/>
              </a:avLst>
            </a:prstGeom>
            <a:noFill/>
            <a:ln cap="flat" cmpd="sng" w="9525">
              <a:solidFill>
                <a:srgbClr val="F7981F"/>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476" name="Google Shape;476;p47"/>
            <p:cNvPicPr preferRelativeResize="0"/>
            <p:nvPr/>
          </p:nvPicPr>
          <p:blipFill rotWithShape="1">
            <a:blip r:embed="rId6">
              <a:alphaModFix/>
            </a:blip>
            <a:srcRect b="0" l="0" r="0" t="0"/>
            <a:stretch/>
          </p:blipFill>
          <p:spPr>
            <a:xfrm>
              <a:off x="1448987" y="2658815"/>
              <a:ext cx="466038" cy="304219"/>
            </a:xfrm>
            <a:prstGeom prst="rect">
              <a:avLst/>
            </a:prstGeom>
            <a:noFill/>
            <a:ln>
              <a:noFill/>
            </a:ln>
          </p:spPr>
        </p:pic>
      </p:grpSp>
      <p:sp>
        <p:nvSpPr>
          <p:cNvPr id="477" name="Google Shape;477;p47"/>
          <p:cNvSpPr txBox="1"/>
          <p:nvPr/>
        </p:nvSpPr>
        <p:spPr>
          <a:xfrm>
            <a:off x="6432758" y="4464900"/>
            <a:ext cx="1765512"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rPr>
              <a:t>Tu Cuenta AWS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48"/>
          <p:cNvSpPr txBox="1"/>
          <p:nvPr/>
        </p:nvSpPr>
        <p:spPr>
          <a:xfrm>
            <a:off x="0" y="2072071"/>
            <a:ext cx="9144000" cy="545100"/>
          </a:xfrm>
          <a:prstGeom prst="rect">
            <a:avLst/>
          </a:prstGeom>
          <a:noFill/>
          <a:ln>
            <a:noFill/>
          </a:ln>
        </p:spPr>
        <p:txBody>
          <a:bodyPr anchorCtr="0" anchor="t" bIns="45700" lIns="0" spcFirstLastPara="1" rIns="91425" wrap="square" tIns="45700">
            <a:noAutofit/>
          </a:bodyPr>
          <a:lstStyle/>
          <a:p>
            <a:pPr indent="0" lvl="0" marL="0" marR="0" rtl="0" algn="ctr">
              <a:spcBef>
                <a:spcPts val="0"/>
              </a:spcBef>
              <a:spcAft>
                <a:spcPts val="0"/>
              </a:spcAft>
              <a:buClr>
                <a:schemeClr val="lt1"/>
              </a:buClr>
              <a:buSzPts val="2400"/>
              <a:buFont typeface="Arial"/>
              <a:buNone/>
            </a:pPr>
            <a:r>
              <a:rPr b="1" i="1" lang="en-US" sz="2400">
                <a:solidFill>
                  <a:schemeClr val="lt1"/>
                </a:solidFill>
                <a:latin typeface="Arial"/>
                <a:ea typeface="Arial"/>
                <a:cs typeface="Arial"/>
                <a:sym typeface="Arial"/>
              </a:rPr>
              <a:t>kubectl create </a:t>
            </a:r>
            <a:r>
              <a:rPr b="1" i="1" lang="en-US" sz="2400">
                <a:solidFill>
                  <a:srgbClr val="FFC000"/>
                </a:solidFill>
                <a:latin typeface="Arial"/>
                <a:ea typeface="Arial"/>
                <a:cs typeface="Arial"/>
                <a:sym typeface="Arial"/>
              </a:rPr>
              <a:t>namespace</a:t>
            </a:r>
            <a:r>
              <a:rPr b="1" i="1" lang="en-US" sz="2400">
                <a:solidFill>
                  <a:schemeClr val="lt1"/>
                </a:solidFill>
                <a:latin typeface="Arial"/>
                <a:ea typeface="Arial"/>
                <a:cs typeface="Arial"/>
                <a:sym typeface="Arial"/>
              </a:rPr>
              <a:t> </a:t>
            </a:r>
            <a:r>
              <a:rPr b="1" i="1" lang="en-US" sz="2400">
                <a:solidFill>
                  <a:schemeClr val="lt1"/>
                </a:solidFill>
              </a:rPr>
              <a:t>meetup</a:t>
            </a:r>
            <a:r>
              <a:rPr b="1" i="1" lang="en-US" sz="2400">
                <a:solidFill>
                  <a:schemeClr val="lt1"/>
                </a:solidFill>
                <a:latin typeface="Arial"/>
                <a:ea typeface="Arial"/>
                <a:cs typeface="Arial"/>
                <a:sym typeface="Arial"/>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grpSp>
        <p:nvGrpSpPr>
          <p:cNvPr id="489" name="Google Shape;489;p49"/>
          <p:cNvGrpSpPr/>
          <p:nvPr/>
        </p:nvGrpSpPr>
        <p:grpSpPr>
          <a:xfrm>
            <a:off x="229922" y="812465"/>
            <a:ext cx="3425525" cy="3472088"/>
            <a:chOff x="229922" y="812465"/>
            <a:chExt cx="3425525" cy="3472088"/>
          </a:xfrm>
        </p:grpSpPr>
        <p:sp>
          <p:nvSpPr>
            <p:cNvPr id="490" name="Google Shape;490;p49"/>
            <p:cNvSpPr/>
            <p:nvPr/>
          </p:nvSpPr>
          <p:spPr>
            <a:xfrm>
              <a:off x="298301" y="812465"/>
              <a:ext cx="3357146" cy="3472088"/>
            </a:xfrm>
            <a:prstGeom prst="roundRect">
              <a:avLst>
                <a:gd fmla="val 16667" name="adj"/>
              </a:avLst>
            </a:prstGeom>
            <a:solidFill>
              <a:srgbClr val="3D85C6"/>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491" name="Google Shape;491;p49"/>
            <p:cNvPicPr preferRelativeResize="0"/>
            <p:nvPr/>
          </p:nvPicPr>
          <p:blipFill rotWithShape="1">
            <a:blip r:embed="rId3">
              <a:alphaModFix/>
            </a:blip>
            <a:srcRect b="0" l="0" r="0" t="0"/>
            <a:stretch/>
          </p:blipFill>
          <p:spPr>
            <a:xfrm>
              <a:off x="725802" y="1330295"/>
              <a:ext cx="738193" cy="850041"/>
            </a:xfrm>
            <a:prstGeom prst="rect">
              <a:avLst/>
            </a:prstGeom>
            <a:noFill/>
            <a:ln>
              <a:noFill/>
            </a:ln>
          </p:spPr>
        </p:pic>
        <p:pic>
          <p:nvPicPr>
            <p:cNvPr id="492" name="Google Shape;492;p49"/>
            <p:cNvPicPr preferRelativeResize="0"/>
            <p:nvPr/>
          </p:nvPicPr>
          <p:blipFill rotWithShape="1">
            <a:blip r:embed="rId4">
              <a:alphaModFix/>
            </a:blip>
            <a:srcRect b="0" l="0" r="0" t="0"/>
            <a:stretch/>
          </p:blipFill>
          <p:spPr>
            <a:xfrm>
              <a:off x="2526425" y="1330295"/>
              <a:ext cx="714607" cy="822881"/>
            </a:xfrm>
            <a:prstGeom prst="rect">
              <a:avLst/>
            </a:prstGeom>
            <a:noFill/>
            <a:ln>
              <a:noFill/>
            </a:ln>
          </p:spPr>
        </p:pic>
        <p:pic>
          <p:nvPicPr>
            <p:cNvPr id="493" name="Google Shape;493;p49"/>
            <p:cNvPicPr preferRelativeResize="0"/>
            <p:nvPr/>
          </p:nvPicPr>
          <p:blipFill rotWithShape="1">
            <a:blip r:embed="rId5">
              <a:alphaModFix/>
            </a:blip>
            <a:srcRect b="0" l="0" r="0" t="0"/>
            <a:stretch/>
          </p:blipFill>
          <p:spPr>
            <a:xfrm>
              <a:off x="1611436" y="2804266"/>
              <a:ext cx="730878" cy="841616"/>
            </a:xfrm>
            <a:prstGeom prst="rect">
              <a:avLst/>
            </a:prstGeom>
            <a:noFill/>
            <a:ln>
              <a:noFill/>
            </a:ln>
          </p:spPr>
        </p:pic>
        <p:sp>
          <p:nvSpPr>
            <p:cNvPr id="494" name="Google Shape;494;p49"/>
            <p:cNvSpPr txBox="1"/>
            <p:nvPr/>
          </p:nvSpPr>
          <p:spPr>
            <a:xfrm>
              <a:off x="1404442" y="3645881"/>
              <a:ext cx="114486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Frontend</a:t>
              </a:r>
              <a:endParaRPr/>
            </a:p>
          </p:txBody>
        </p:sp>
        <p:sp>
          <p:nvSpPr>
            <p:cNvPr id="495" name="Google Shape;495;p49"/>
            <p:cNvSpPr txBox="1"/>
            <p:nvPr/>
          </p:nvSpPr>
          <p:spPr>
            <a:xfrm>
              <a:off x="229922" y="2137350"/>
              <a:ext cx="1179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rPr>
                <a:t>app-1</a:t>
              </a:r>
              <a:endParaRPr/>
            </a:p>
          </p:txBody>
        </p:sp>
        <p:sp>
          <p:nvSpPr>
            <p:cNvPr id="496" name="Google Shape;496;p49"/>
            <p:cNvSpPr txBox="1"/>
            <p:nvPr/>
          </p:nvSpPr>
          <p:spPr>
            <a:xfrm>
              <a:off x="2527700" y="2136550"/>
              <a:ext cx="8817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rPr>
                <a:t>app-2</a:t>
              </a:r>
              <a:endParaRPr/>
            </a:p>
          </p:txBody>
        </p:sp>
        <p:cxnSp>
          <p:nvCxnSpPr>
            <p:cNvPr id="497" name="Google Shape;497;p49"/>
            <p:cNvCxnSpPr>
              <a:endCxn id="495" idx="2"/>
            </p:cNvCxnSpPr>
            <p:nvPr/>
          </p:nvCxnSpPr>
          <p:spPr>
            <a:xfrm rot="10800000">
              <a:off x="819872" y="2506650"/>
              <a:ext cx="478800" cy="452700"/>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498" name="Google Shape;498;p49"/>
            <p:cNvCxnSpPr>
              <a:endCxn id="496" idx="2"/>
            </p:cNvCxnSpPr>
            <p:nvPr/>
          </p:nvCxnSpPr>
          <p:spPr>
            <a:xfrm flipH="1" rot="10800000">
              <a:off x="2452550" y="2505850"/>
              <a:ext cx="516000" cy="453600"/>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499" name="Google Shape;499;p49"/>
            <p:cNvCxnSpPr/>
            <p:nvPr/>
          </p:nvCxnSpPr>
          <p:spPr>
            <a:xfrm rot="10800000">
              <a:off x="1463995" y="1836797"/>
              <a:ext cx="1011499" cy="0"/>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500" name="Google Shape;500;p49"/>
            <p:cNvCxnSpPr>
              <a:stCxn id="495" idx="3"/>
            </p:cNvCxnSpPr>
            <p:nvPr/>
          </p:nvCxnSpPr>
          <p:spPr>
            <a:xfrm>
              <a:off x="1409822" y="2322000"/>
              <a:ext cx="423900" cy="464700"/>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501" name="Google Shape;501;p49"/>
            <p:cNvCxnSpPr/>
            <p:nvPr/>
          </p:nvCxnSpPr>
          <p:spPr>
            <a:xfrm flipH="1">
              <a:off x="2053114" y="2310473"/>
              <a:ext cx="498672" cy="448234"/>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502" name="Google Shape;502;p49"/>
            <p:cNvCxnSpPr/>
            <p:nvPr/>
          </p:nvCxnSpPr>
          <p:spPr>
            <a:xfrm>
              <a:off x="1496714" y="1591222"/>
              <a:ext cx="1002168" cy="0"/>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sp>
          <p:nvSpPr>
            <p:cNvPr id="503" name="Google Shape;503;p49"/>
            <p:cNvSpPr txBox="1"/>
            <p:nvPr/>
          </p:nvSpPr>
          <p:spPr>
            <a:xfrm>
              <a:off x="988581" y="812475"/>
              <a:ext cx="2092200" cy="300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50">
                  <a:solidFill>
                    <a:srgbClr val="FFFFFF"/>
                  </a:solidFill>
                </a:rPr>
                <a:t>meetup-a</a:t>
              </a:r>
              <a:r>
                <a:rPr lang="en-US" sz="1350">
                  <a:solidFill>
                    <a:srgbClr val="FFFFFF"/>
                  </a:solidFill>
                  <a:latin typeface="Arial"/>
                  <a:ea typeface="Arial"/>
                  <a:cs typeface="Arial"/>
                  <a:sym typeface="Arial"/>
                </a:rPr>
                <a:t>-namespace</a:t>
              </a:r>
              <a:endParaRPr/>
            </a:p>
          </p:txBody>
        </p:sp>
      </p:grpSp>
      <p:grpSp>
        <p:nvGrpSpPr>
          <p:cNvPr id="504" name="Google Shape;504;p49"/>
          <p:cNvGrpSpPr/>
          <p:nvPr/>
        </p:nvGrpSpPr>
        <p:grpSpPr>
          <a:xfrm>
            <a:off x="5326889" y="806423"/>
            <a:ext cx="3357146" cy="3472088"/>
            <a:chOff x="5326889" y="769847"/>
            <a:chExt cx="3357146" cy="3472088"/>
          </a:xfrm>
        </p:grpSpPr>
        <p:sp>
          <p:nvSpPr>
            <p:cNvPr id="505" name="Google Shape;505;p49"/>
            <p:cNvSpPr/>
            <p:nvPr/>
          </p:nvSpPr>
          <p:spPr>
            <a:xfrm>
              <a:off x="5326889" y="769847"/>
              <a:ext cx="3357146" cy="3472088"/>
            </a:xfrm>
            <a:prstGeom prst="roundRect">
              <a:avLst>
                <a:gd fmla="val 16667" name="adj"/>
              </a:avLst>
            </a:prstGeom>
            <a:solidFill>
              <a:srgbClr val="3D85C6"/>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06" name="Google Shape;506;p49"/>
            <p:cNvPicPr preferRelativeResize="0"/>
            <p:nvPr/>
          </p:nvPicPr>
          <p:blipFill rotWithShape="1">
            <a:blip r:embed="rId3">
              <a:alphaModFix/>
            </a:blip>
            <a:srcRect b="0" l="0" r="0" t="0"/>
            <a:stretch/>
          </p:blipFill>
          <p:spPr>
            <a:xfrm>
              <a:off x="5754390" y="1287677"/>
              <a:ext cx="738193" cy="850041"/>
            </a:xfrm>
            <a:prstGeom prst="rect">
              <a:avLst/>
            </a:prstGeom>
            <a:noFill/>
            <a:ln>
              <a:noFill/>
            </a:ln>
          </p:spPr>
        </p:pic>
        <p:pic>
          <p:nvPicPr>
            <p:cNvPr id="507" name="Google Shape;507;p49"/>
            <p:cNvPicPr preferRelativeResize="0"/>
            <p:nvPr/>
          </p:nvPicPr>
          <p:blipFill rotWithShape="1">
            <a:blip r:embed="rId4">
              <a:alphaModFix/>
            </a:blip>
            <a:srcRect b="0" l="0" r="0" t="0"/>
            <a:stretch/>
          </p:blipFill>
          <p:spPr>
            <a:xfrm>
              <a:off x="7555013" y="1287677"/>
              <a:ext cx="714607" cy="822881"/>
            </a:xfrm>
            <a:prstGeom prst="rect">
              <a:avLst/>
            </a:prstGeom>
            <a:noFill/>
            <a:ln>
              <a:noFill/>
            </a:ln>
          </p:spPr>
        </p:pic>
        <p:pic>
          <p:nvPicPr>
            <p:cNvPr id="508" name="Google Shape;508;p49"/>
            <p:cNvPicPr preferRelativeResize="0"/>
            <p:nvPr/>
          </p:nvPicPr>
          <p:blipFill rotWithShape="1">
            <a:blip r:embed="rId5">
              <a:alphaModFix/>
            </a:blip>
            <a:srcRect b="0" l="0" r="0" t="0"/>
            <a:stretch/>
          </p:blipFill>
          <p:spPr>
            <a:xfrm>
              <a:off x="6640024" y="2761648"/>
              <a:ext cx="730878" cy="841616"/>
            </a:xfrm>
            <a:prstGeom prst="rect">
              <a:avLst/>
            </a:prstGeom>
            <a:noFill/>
            <a:ln>
              <a:noFill/>
            </a:ln>
          </p:spPr>
        </p:pic>
        <p:sp>
          <p:nvSpPr>
            <p:cNvPr id="509" name="Google Shape;509;p49"/>
            <p:cNvSpPr txBox="1"/>
            <p:nvPr/>
          </p:nvSpPr>
          <p:spPr>
            <a:xfrm>
              <a:off x="6433030" y="3603263"/>
              <a:ext cx="114486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latin typeface="Arial"/>
                  <a:ea typeface="Arial"/>
                  <a:cs typeface="Arial"/>
                  <a:sym typeface="Arial"/>
                </a:rPr>
                <a:t>Frontend</a:t>
              </a:r>
              <a:endParaRPr/>
            </a:p>
          </p:txBody>
        </p:sp>
        <p:sp>
          <p:nvSpPr>
            <p:cNvPr id="510" name="Google Shape;510;p49"/>
            <p:cNvSpPr txBox="1"/>
            <p:nvPr/>
          </p:nvSpPr>
          <p:spPr>
            <a:xfrm>
              <a:off x="5491651" y="2094724"/>
              <a:ext cx="946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rPr>
                <a:t>app-3</a:t>
              </a:r>
              <a:endParaRPr/>
            </a:p>
          </p:txBody>
        </p:sp>
        <p:sp>
          <p:nvSpPr>
            <p:cNvPr id="511" name="Google Shape;511;p49"/>
            <p:cNvSpPr txBox="1"/>
            <p:nvPr/>
          </p:nvSpPr>
          <p:spPr>
            <a:xfrm>
              <a:off x="7556304" y="2093949"/>
              <a:ext cx="1002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FFFF"/>
                  </a:solidFill>
                </a:rPr>
                <a:t>app-4</a:t>
              </a:r>
              <a:endParaRPr/>
            </a:p>
          </p:txBody>
        </p:sp>
        <p:cxnSp>
          <p:nvCxnSpPr>
            <p:cNvPr id="512" name="Google Shape;512;p49"/>
            <p:cNvCxnSpPr>
              <a:endCxn id="510" idx="2"/>
            </p:cNvCxnSpPr>
            <p:nvPr/>
          </p:nvCxnSpPr>
          <p:spPr>
            <a:xfrm rot="10800000">
              <a:off x="5965051" y="2464024"/>
              <a:ext cx="478800" cy="452700"/>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513" name="Google Shape;513;p49"/>
            <p:cNvCxnSpPr>
              <a:endCxn id="511" idx="2"/>
            </p:cNvCxnSpPr>
            <p:nvPr/>
          </p:nvCxnSpPr>
          <p:spPr>
            <a:xfrm flipH="1" rot="10800000">
              <a:off x="7541454" y="2463249"/>
              <a:ext cx="516000" cy="453600"/>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514" name="Google Shape;514;p49"/>
            <p:cNvCxnSpPr/>
            <p:nvPr/>
          </p:nvCxnSpPr>
          <p:spPr>
            <a:xfrm rot="10800000">
              <a:off x="6492583" y="1794179"/>
              <a:ext cx="1011499" cy="0"/>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515" name="Google Shape;515;p49"/>
            <p:cNvCxnSpPr>
              <a:stCxn id="510" idx="3"/>
            </p:cNvCxnSpPr>
            <p:nvPr/>
          </p:nvCxnSpPr>
          <p:spPr>
            <a:xfrm>
              <a:off x="6438451" y="2279374"/>
              <a:ext cx="423900" cy="464700"/>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516" name="Google Shape;516;p49"/>
            <p:cNvCxnSpPr/>
            <p:nvPr/>
          </p:nvCxnSpPr>
          <p:spPr>
            <a:xfrm flipH="1">
              <a:off x="7081702" y="2267855"/>
              <a:ext cx="498672" cy="448234"/>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517" name="Google Shape;517;p49"/>
            <p:cNvCxnSpPr/>
            <p:nvPr/>
          </p:nvCxnSpPr>
          <p:spPr>
            <a:xfrm>
              <a:off x="6525302" y="1548604"/>
              <a:ext cx="1002168" cy="0"/>
            </a:xfrm>
            <a:prstGeom prst="straightConnector1">
              <a:avLst/>
            </a:prstGeom>
            <a:noFill/>
            <a:ln cap="flat" cmpd="sng" w="25400">
              <a:solidFill>
                <a:srgbClr val="DDDDDD"/>
              </a:solidFill>
              <a:prstDash val="solid"/>
              <a:round/>
              <a:headEnd len="sm" w="sm" type="none"/>
              <a:tailEnd len="med" w="med" type="triangle"/>
            </a:ln>
            <a:effectLst>
              <a:outerShdw blurRad="40000" rotWithShape="0" dir="5400000" dist="20000">
                <a:srgbClr val="000000">
                  <a:alpha val="37647"/>
                </a:srgbClr>
              </a:outerShdw>
            </a:effectLst>
          </p:spPr>
        </p:cxnSp>
        <p:sp>
          <p:nvSpPr>
            <p:cNvPr id="518" name="Google Shape;518;p49"/>
            <p:cNvSpPr txBox="1"/>
            <p:nvPr/>
          </p:nvSpPr>
          <p:spPr>
            <a:xfrm>
              <a:off x="5965053" y="775899"/>
              <a:ext cx="2152800" cy="300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50">
                  <a:solidFill>
                    <a:srgbClr val="FFFFFF"/>
                  </a:solidFill>
                </a:rPr>
                <a:t>meetup-b</a:t>
              </a:r>
              <a:r>
                <a:rPr lang="en-US" sz="1350">
                  <a:solidFill>
                    <a:srgbClr val="FFFFFF"/>
                  </a:solidFill>
                  <a:latin typeface="Arial"/>
                  <a:ea typeface="Arial"/>
                  <a:cs typeface="Arial"/>
                  <a:sym typeface="Arial"/>
                </a:rPr>
                <a:t>-namespace</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36789" y="114936"/>
            <a:ext cx="8205304" cy="8572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US"/>
              <a:t>Todo alrededor de los contenedores es genial!!</a:t>
            </a:r>
            <a:endParaRPr/>
          </a:p>
        </p:txBody>
      </p:sp>
      <p:grpSp>
        <p:nvGrpSpPr>
          <p:cNvPr id="139" name="Google Shape;139;p23"/>
          <p:cNvGrpSpPr/>
          <p:nvPr/>
        </p:nvGrpSpPr>
        <p:grpSpPr>
          <a:xfrm>
            <a:off x="3893525" y="1163937"/>
            <a:ext cx="1100372" cy="2001445"/>
            <a:chOff x="4003429" y="1461040"/>
            <a:chExt cx="816300" cy="1570746"/>
          </a:xfrm>
        </p:grpSpPr>
        <p:grpSp>
          <p:nvGrpSpPr>
            <p:cNvPr id="140" name="Google Shape;140;p23"/>
            <p:cNvGrpSpPr/>
            <p:nvPr/>
          </p:nvGrpSpPr>
          <p:grpSpPr>
            <a:xfrm>
              <a:off x="4102668" y="1461040"/>
              <a:ext cx="615100" cy="700208"/>
              <a:chOff x="1107" y="1880"/>
              <a:chExt cx="318" cy="362"/>
            </a:xfrm>
          </p:grpSpPr>
          <p:sp>
            <p:nvSpPr>
              <p:cNvPr id="141" name="Google Shape;141;p23"/>
              <p:cNvSpPr/>
              <p:nvPr/>
            </p:nvSpPr>
            <p:spPr>
              <a:xfrm>
                <a:off x="1179" y="2012"/>
                <a:ext cx="87" cy="147"/>
              </a:xfrm>
              <a:custGeom>
                <a:rect b="b" l="l" r="r" t="t"/>
                <a:pathLst>
                  <a:path extrusionOk="0" h="147" w="87">
                    <a:moveTo>
                      <a:pt x="87" y="49"/>
                    </a:moveTo>
                    <a:lnTo>
                      <a:pt x="87" y="147"/>
                    </a:lnTo>
                    <a:lnTo>
                      <a:pt x="0" y="98"/>
                    </a:lnTo>
                    <a:lnTo>
                      <a:pt x="0" y="0"/>
                    </a:lnTo>
                    <a:lnTo>
                      <a:pt x="87" y="49"/>
                    </a:lnTo>
                    <a:close/>
                  </a:path>
                </a:pathLst>
              </a:custGeom>
              <a:solidFill>
                <a:srgbClr val="FF9600"/>
              </a:solidFill>
              <a:ln>
                <a:noFill/>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FFFFFF"/>
                  </a:solidFill>
                  <a:latin typeface="Arial"/>
                  <a:ea typeface="Arial"/>
                  <a:cs typeface="Arial"/>
                  <a:sym typeface="Arial"/>
                </a:endParaRPr>
              </a:p>
            </p:txBody>
          </p:sp>
          <p:sp>
            <p:nvSpPr>
              <p:cNvPr id="142" name="Google Shape;142;p23"/>
              <p:cNvSpPr/>
              <p:nvPr/>
            </p:nvSpPr>
            <p:spPr>
              <a:xfrm>
                <a:off x="1179" y="2012"/>
                <a:ext cx="87" cy="147"/>
              </a:xfrm>
              <a:custGeom>
                <a:rect b="b" l="l" r="r" t="t"/>
                <a:pathLst>
                  <a:path extrusionOk="0" h="147" w="87">
                    <a:moveTo>
                      <a:pt x="87" y="49"/>
                    </a:moveTo>
                    <a:lnTo>
                      <a:pt x="87" y="147"/>
                    </a:lnTo>
                    <a:lnTo>
                      <a:pt x="0" y="98"/>
                    </a:lnTo>
                    <a:lnTo>
                      <a:pt x="0" y="0"/>
                    </a:lnTo>
                    <a:lnTo>
                      <a:pt x="87" y="49"/>
                    </a:lnTo>
                  </a:path>
                </a:pathLst>
              </a:custGeom>
              <a:noFill/>
              <a:ln>
                <a:noFill/>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FFFFFF"/>
                  </a:solidFill>
                  <a:latin typeface="Arial"/>
                  <a:ea typeface="Arial"/>
                  <a:cs typeface="Arial"/>
                  <a:sym typeface="Arial"/>
                </a:endParaRPr>
              </a:p>
            </p:txBody>
          </p:sp>
          <p:sp>
            <p:nvSpPr>
              <p:cNvPr id="143" name="Google Shape;143;p23"/>
              <p:cNvSpPr/>
              <p:nvPr/>
            </p:nvSpPr>
            <p:spPr>
              <a:xfrm>
                <a:off x="1179" y="1963"/>
                <a:ext cx="174" cy="98"/>
              </a:xfrm>
              <a:custGeom>
                <a:rect b="b" l="l" r="r" t="t"/>
                <a:pathLst>
                  <a:path extrusionOk="0" h="98" w="174">
                    <a:moveTo>
                      <a:pt x="87" y="0"/>
                    </a:moveTo>
                    <a:lnTo>
                      <a:pt x="174" y="49"/>
                    </a:lnTo>
                    <a:lnTo>
                      <a:pt x="87" y="98"/>
                    </a:lnTo>
                    <a:lnTo>
                      <a:pt x="0" y="49"/>
                    </a:lnTo>
                    <a:lnTo>
                      <a:pt x="87" y="0"/>
                    </a:lnTo>
                    <a:close/>
                  </a:path>
                </a:pathLst>
              </a:custGeom>
              <a:solidFill>
                <a:srgbClr val="FF9600"/>
              </a:solidFill>
              <a:ln>
                <a:noFill/>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FFFFFF"/>
                  </a:solidFill>
                  <a:latin typeface="Arial"/>
                  <a:ea typeface="Arial"/>
                  <a:cs typeface="Arial"/>
                  <a:sym typeface="Arial"/>
                </a:endParaRPr>
              </a:p>
            </p:txBody>
          </p:sp>
          <p:sp>
            <p:nvSpPr>
              <p:cNvPr id="144" name="Google Shape;144;p23"/>
              <p:cNvSpPr/>
              <p:nvPr/>
            </p:nvSpPr>
            <p:spPr>
              <a:xfrm>
                <a:off x="1179" y="1963"/>
                <a:ext cx="174" cy="98"/>
              </a:xfrm>
              <a:custGeom>
                <a:rect b="b" l="l" r="r" t="t"/>
                <a:pathLst>
                  <a:path extrusionOk="0" h="98" w="174">
                    <a:moveTo>
                      <a:pt x="87" y="0"/>
                    </a:moveTo>
                    <a:lnTo>
                      <a:pt x="174" y="49"/>
                    </a:lnTo>
                    <a:lnTo>
                      <a:pt x="87" y="98"/>
                    </a:lnTo>
                    <a:lnTo>
                      <a:pt x="0" y="49"/>
                    </a:lnTo>
                  </a:path>
                </a:pathLst>
              </a:custGeom>
              <a:noFill/>
              <a:ln>
                <a:noFill/>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FFFFFF"/>
                  </a:solidFill>
                  <a:latin typeface="Arial"/>
                  <a:ea typeface="Arial"/>
                  <a:cs typeface="Arial"/>
                  <a:sym typeface="Arial"/>
                </a:endParaRPr>
              </a:p>
            </p:txBody>
          </p:sp>
          <p:sp>
            <p:nvSpPr>
              <p:cNvPr id="145" name="Google Shape;145;p23"/>
              <p:cNvSpPr/>
              <p:nvPr/>
            </p:nvSpPr>
            <p:spPr>
              <a:xfrm>
                <a:off x="1266" y="2012"/>
                <a:ext cx="87" cy="147"/>
              </a:xfrm>
              <a:custGeom>
                <a:rect b="b" l="l" r="r" t="t"/>
                <a:pathLst>
                  <a:path extrusionOk="0" h="147" w="87">
                    <a:moveTo>
                      <a:pt x="87" y="98"/>
                    </a:moveTo>
                    <a:lnTo>
                      <a:pt x="87" y="0"/>
                    </a:lnTo>
                    <a:lnTo>
                      <a:pt x="0" y="49"/>
                    </a:lnTo>
                    <a:lnTo>
                      <a:pt x="0" y="147"/>
                    </a:lnTo>
                    <a:lnTo>
                      <a:pt x="87" y="98"/>
                    </a:lnTo>
                    <a:close/>
                  </a:path>
                </a:pathLst>
              </a:custGeom>
              <a:solidFill>
                <a:srgbClr val="FF9600"/>
              </a:solidFill>
              <a:ln>
                <a:noFill/>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FFFFFF"/>
                  </a:solidFill>
                  <a:latin typeface="Arial"/>
                  <a:ea typeface="Arial"/>
                  <a:cs typeface="Arial"/>
                  <a:sym typeface="Arial"/>
                </a:endParaRPr>
              </a:p>
            </p:txBody>
          </p:sp>
          <p:sp>
            <p:nvSpPr>
              <p:cNvPr id="146" name="Google Shape;146;p23"/>
              <p:cNvSpPr/>
              <p:nvPr/>
            </p:nvSpPr>
            <p:spPr>
              <a:xfrm>
                <a:off x="1266" y="2012"/>
                <a:ext cx="87" cy="147"/>
              </a:xfrm>
              <a:custGeom>
                <a:rect b="b" l="l" r="r" t="t"/>
                <a:pathLst>
                  <a:path extrusionOk="0" h="147" w="87">
                    <a:moveTo>
                      <a:pt x="87" y="98"/>
                    </a:moveTo>
                    <a:lnTo>
                      <a:pt x="87" y="0"/>
                    </a:lnTo>
                    <a:lnTo>
                      <a:pt x="0" y="49"/>
                    </a:lnTo>
                    <a:lnTo>
                      <a:pt x="0" y="147"/>
                    </a:lnTo>
                  </a:path>
                </a:pathLst>
              </a:custGeom>
              <a:noFill/>
              <a:ln>
                <a:noFill/>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FFFFFF"/>
                  </a:solidFill>
                  <a:latin typeface="Arial"/>
                  <a:ea typeface="Arial"/>
                  <a:cs typeface="Arial"/>
                  <a:sym typeface="Arial"/>
                </a:endParaRPr>
              </a:p>
            </p:txBody>
          </p:sp>
          <p:sp>
            <p:nvSpPr>
              <p:cNvPr id="147" name="Google Shape;147;p23"/>
              <p:cNvSpPr/>
              <p:nvPr/>
            </p:nvSpPr>
            <p:spPr>
              <a:xfrm>
                <a:off x="1107" y="1880"/>
                <a:ext cx="318" cy="362"/>
              </a:xfrm>
              <a:custGeom>
                <a:rect b="b" l="l" r="r" t="t"/>
                <a:pathLst>
                  <a:path extrusionOk="0" h="362" w="318">
                    <a:moveTo>
                      <a:pt x="159" y="362"/>
                    </a:moveTo>
                    <a:lnTo>
                      <a:pt x="0" y="271"/>
                    </a:lnTo>
                    <a:lnTo>
                      <a:pt x="0" y="90"/>
                    </a:lnTo>
                    <a:lnTo>
                      <a:pt x="159" y="0"/>
                    </a:lnTo>
                    <a:lnTo>
                      <a:pt x="318" y="90"/>
                    </a:lnTo>
                    <a:lnTo>
                      <a:pt x="318" y="271"/>
                    </a:lnTo>
                    <a:lnTo>
                      <a:pt x="159" y="362"/>
                    </a:lnTo>
                    <a:close/>
                  </a:path>
                </a:pathLst>
              </a:custGeom>
              <a:noFill/>
              <a:ln cap="flat" cmpd="sng" w="15875">
                <a:solidFill>
                  <a:srgbClr val="F8F8F8"/>
                </a:solidFill>
                <a:prstDash val="solid"/>
                <a:round/>
                <a:headEnd len="sm" w="sm" type="none"/>
                <a:tailEnd len="sm" w="sm" type="none"/>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FFFFFF"/>
                  </a:solidFill>
                  <a:latin typeface="Arial"/>
                  <a:ea typeface="Arial"/>
                  <a:cs typeface="Arial"/>
                  <a:sym typeface="Arial"/>
                </a:endParaRPr>
              </a:p>
            </p:txBody>
          </p:sp>
          <p:sp>
            <p:nvSpPr>
              <p:cNvPr id="148" name="Google Shape;148;p23"/>
              <p:cNvSpPr/>
              <p:nvPr/>
            </p:nvSpPr>
            <p:spPr>
              <a:xfrm>
                <a:off x="1107" y="1880"/>
                <a:ext cx="318" cy="362"/>
              </a:xfrm>
              <a:custGeom>
                <a:rect b="b" l="l" r="r" t="t"/>
                <a:pathLst>
                  <a:path extrusionOk="0" h="362" w="318">
                    <a:moveTo>
                      <a:pt x="246" y="230"/>
                    </a:moveTo>
                    <a:lnTo>
                      <a:pt x="318" y="271"/>
                    </a:lnTo>
                    <a:moveTo>
                      <a:pt x="159" y="181"/>
                    </a:moveTo>
                    <a:lnTo>
                      <a:pt x="318" y="90"/>
                    </a:lnTo>
                    <a:moveTo>
                      <a:pt x="159" y="83"/>
                    </a:moveTo>
                    <a:lnTo>
                      <a:pt x="159" y="0"/>
                    </a:lnTo>
                    <a:moveTo>
                      <a:pt x="159" y="181"/>
                    </a:moveTo>
                    <a:lnTo>
                      <a:pt x="0" y="90"/>
                    </a:lnTo>
                    <a:moveTo>
                      <a:pt x="72" y="230"/>
                    </a:moveTo>
                    <a:lnTo>
                      <a:pt x="0" y="271"/>
                    </a:lnTo>
                    <a:moveTo>
                      <a:pt x="159" y="181"/>
                    </a:moveTo>
                    <a:lnTo>
                      <a:pt x="159" y="362"/>
                    </a:lnTo>
                    <a:moveTo>
                      <a:pt x="72" y="132"/>
                    </a:moveTo>
                    <a:lnTo>
                      <a:pt x="159" y="83"/>
                    </a:lnTo>
                    <a:lnTo>
                      <a:pt x="246" y="132"/>
                    </a:lnTo>
                    <a:lnTo>
                      <a:pt x="246" y="230"/>
                    </a:lnTo>
                    <a:lnTo>
                      <a:pt x="159" y="279"/>
                    </a:lnTo>
                    <a:lnTo>
                      <a:pt x="72" y="230"/>
                    </a:lnTo>
                    <a:lnTo>
                      <a:pt x="72" y="132"/>
                    </a:lnTo>
                  </a:path>
                </a:pathLst>
              </a:custGeom>
              <a:noFill/>
              <a:ln cap="flat" cmpd="sng" w="15875">
                <a:solidFill>
                  <a:srgbClr val="F8F8F8"/>
                </a:solidFill>
                <a:prstDash val="solid"/>
                <a:round/>
                <a:headEnd len="med" w="med" type="none"/>
                <a:tailEnd len="med" w="med" type="none"/>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FFFFFF"/>
                  </a:solidFill>
                  <a:latin typeface="Arial"/>
                  <a:ea typeface="Arial"/>
                  <a:cs typeface="Arial"/>
                  <a:sym typeface="Arial"/>
                </a:endParaRPr>
              </a:p>
            </p:txBody>
          </p:sp>
        </p:grpSp>
        <p:sp>
          <p:nvSpPr>
            <p:cNvPr id="149" name="Google Shape;149;p23"/>
            <p:cNvSpPr/>
            <p:nvPr/>
          </p:nvSpPr>
          <p:spPr>
            <a:xfrm>
              <a:off x="4003429" y="2747386"/>
              <a:ext cx="816300" cy="28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22">
                  <a:solidFill>
                    <a:srgbClr val="FFFFFF"/>
                  </a:solidFill>
                </a:rPr>
                <a:t>Adaptables</a:t>
              </a:r>
              <a:endParaRPr/>
            </a:p>
          </p:txBody>
        </p:sp>
      </p:grpSp>
      <p:grpSp>
        <p:nvGrpSpPr>
          <p:cNvPr id="150" name="Google Shape;150;p23"/>
          <p:cNvGrpSpPr/>
          <p:nvPr/>
        </p:nvGrpSpPr>
        <p:grpSpPr>
          <a:xfrm>
            <a:off x="5824400" y="1254355"/>
            <a:ext cx="1798770" cy="1911110"/>
            <a:chOff x="7021192" y="1394286"/>
            <a:chExt cx="1499100" cy="1769055"/>
          </a:xfrm>
        </p:grpSpPr>
        <p:grpSp>
          <p:nvGrpSpPr>
            <p:cNvPr id="151" name="Google Shape;151;p23"/>
            <p:cNvGrpSpPr/>
            <p:nvPr/>
          </p:nvGrpSpPr>
          <p:grpSpPr>
            <a:xfrm>
              <a:off x="7412454" y="1394286"/>
              <a:ext cx="673712" cy="833716"/>
              <a:chOff x="4209362" y="3036816"/>
              <a:chExt cx="582131" cy="720385"/>
            </a:xfrm>
          </p:grpSpPr>
          <p:sp>
            <p:nvSpPr>
              <p:cNvPr id="152" name="Google Shape;152;p23"/>
              <p:cNvSpPr/>
              <p:nvPr/>
            </p:nvSpPr>
            <p:spPr>
              <a:xfrm>
                <a:off x="4246454" y="3036816"/>
                <a:ext cx="404337" cy="352528"/>
              </a:xfrm>
              <a:custGeom>
                <a:rect b="b" l="l" r="r" t="t"/>
                <a:pathLst>
                  <a:path extrusionOk="0" h="846" w="969">
                    <a:moveTo>
                      <a:pt x="569" y="0"/>
                    </a:moveTo>
                    <a:cubicBezTo>
                      <a:pt x="0" y="362"/>
                      <a:pt x="0" y="362"/>
                      <a:pt x="0" y="362"/>
                    </a:cubicBezTo>
                    <a:cubicBezTo>
                      <a:pt x="469" y="846"/>
                      <a:pt x="469" y="846"/>
                      <a:pt x="469" y="846"/>
                    </a:cubicBezTo>
                    <a:cubicBezTo>
                      <a:pt x="504" y="550"/>
                      <a:pt x="504" y="550"/>
                      <a:pt x="504" y="550"/>
                    </a:cubicBezTo>
                    <a:cubicBezTo>
                      <a:pt x="626" y="564"/>
                      <a:pt x="728" y="592"/>
                      <a:pt x="815" y="627"/>
                    </a:cubicBezTo>
                    <a:cubicBezTo>
                      <a:pt x="969" y="426"/>
                      <a:pt x="969" y="426"/>
                      <a:pt x="969" y="426"/>
                    </a:cubicBezTo>
                    <a:cubicBezTo>
                      <a:pt x="853" y="352"/>
                      <a:pt x="706" y="304"/>
                      <a:pt x="535" y="284"/>
                    </a:cubicBezTo>
                    <a:lnTo>
                      <a:pt x="569" y="0"/>
                    </a:lnTo>
                    <a:close/>
                  </a:path>
                </a:pathLst>
              </a:custGeom>
              <a:solidFill>
                <a:srgbClr val="F18606"/>
              </a:solidFill>
              <a:ln>
                <a:noFill/>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FFFFFF"/>
                  </a:solidFill>
                  <a:latin typeface="Arial"/>
                  <a:ea typeface="Arial"/>
                  <a:cs typeface="Arial"/>
                  <a:sym typeface="Arial"/>
                </a:endParaRPr>
              </a:p>
            </p:txBody>
          </p:sp>
          <p:sp>
            <p:nvSpPr>
              <p:cNvPr id="153" name="Google Shape;153;p23"/>
              <p:cNvSpPr/>
              <p:nvPr/>
            </p:nvSpPr>
            <p:spPr>
              <a:xfrm>
                <a:off x="4216413" y="3314854"/>
                <a:ext cx="213970" cy="273440"/>
              </a:xfrm>
              <a:custGeom>
                <a:rect b="b" l="l" r="r" t="t"/>
                <a:pathLst>
                  <a:path extrusionOk="0" h="656" w="513">
                    <a:moveTo>
                      <a:pt x="36" y="0"/>
                    </a:moveTo>
                    <a:cubicBezTo>
                      <a:pt x="0" y="301"/>
                      <a:pt x="123" y="525"/>
                      <a:pt x="355" y="656"/>
                    </a:cubicBezTo>
                    <a:cubicBezTo>
                      <a:pt x="513" y="449"/>
                      <a:pt x="513" y="449"/>
                      <a:pt x="513" y="449"/>
                    </a:cubicBezTo>
                    <a:cubicBezTo>
                      <a:pt x="116" y="305"/>
                      <a:pt x="36" y="0"/>
                      <a:pt x="36" y="0"/>
                    </a:cubicBezTo>
                    <a:close/>
                  </a:path>
                </a:pathLst>
              </a:custGeom>
              <a:solidFill>
                <a:srgbClr val="F18606"/>
              </a:solidFill>
              <a:ln>
                <a:noFill/>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FFFFFF"/>
                  </a:solidFill>
                  <a:latin typeface="Arial"/>
                  <a:ea typeface="Arial"/>
                  <a:cs typeface="Arial"/>
                  <a:sym typeface="Arial"/>
                </a:endParaRPr>
              </a:p>
            </p:txBody>
          </p:sp>
          <p:sp>
            <p:nvSpPr>
              <p:cNvPr id="154" name="Google Shape;154;p23"/>
              <p:cNvSpPr/>
              <p:nvPr/>
            </p:nvSpPr>
            <p:spPr>
              <a:xfrm>
                <a:off x="4209362" y="3314854"/>
                <a:ext cx="545346" cy="442347"/>
              </a:xfrm>
              <a:custGeom>
                <a:rect b="b" l="l" r="r" t="t"/>
                <a:pathLst>
                  <a:path extrusionOk="0" h="1061" w="1307">
                    <a:moveTo>
                      <a:pt x="803" y="512"/>
                    </a:moveTo>
                    <a:cubicBezTo>
                      <a:pt x="838" y="215"/>
                      <a:pt x="838" y="215"/>
                      <a:pt x="838" y="215"/>
                    </a:cubicBezTo>
                    <a:cubicBezTo>
                      <a:pt x="1307" y="699"/>
                      <a:pt x="1307" y="699"/>
                      <a:pt x="1307" y="699"/>
                    </a:cubicBezTo>
                    <a:cubicBezTo>
                      <a:pt x="738" y="1061"/>
                      <a:pt x="738" y="1061"/>
                      <a:pt x="738" y="1061"/>
                    </a:cubicBezTo>
                    <a:cubicBezTo>
                      <a:pt x="771" y="777"/>
                      <a:pt x="771" y="777"/>
                      <a:pt x="771" y="777"/>
                    </a:cubicBezTo>
                    <a:cubicBezTo>
                      <a:pt x="292" y="721"/>
                      <a:pt x="0" y="444"/>
                      <a:pt x="53" y="0"/>
                    </a:cubicBezTo>
                    <a:cubicBezTo>
                      <a:pt x="53" y="0"/>
                      <a:pt x="167" y="436"/>
                      <a:pt x="803" y="512"/>
                    </a:cubicBezTo>
                    <a:close/>
                  </a:path>
                </a:pathLst>
              </a:custGeom>
              <a:noFill/>
              <a:ln cap="rnd" cmpd="sng" w="15875">
                <a:solidFill>
                  <a:srgbClr val="FFFFFF"/>
                </a:solidFill>
                <a:prstDash val="solid"/>
                <a:round/>
                <a:headEnd len="sm" w="sm" type="none"/>
                <a:tailEnd len="sm" w="sm" type="none"/>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474746"/>
                  </a:solidFill>
                  <a:latin typeface="Arial"/>
                  <a:ea typeface="Arial"/>
                  <a:cs typeface="Arial"/>
                  <a:sym typeface="Arial"/>
                </a:endParaRPr>
              </a:p>
            </p:txBody>
          </p:sp>
          <p:sp>
            <p:nvSpPr>
              <p:cNvPr id="155" name="Google Shape;155;p23"/>
              <p:cNvSpPr/>
              <p:nvPr/>
            </p:nvSpPr>
            <p:spPr>
              <a:xfrm>
                <a:off x="4246454" y="3036816"/>
                <a:ext cx="545040" cy="442039"/>
              </a:xfrm>
              <a:custGeom>
                <a:rect b="b" l="l" r="r" t="t"/>
                <a:pathLst>
                  <a:path extrusionOk="0" h="1061" w="1306">
                    <a:moveTo>
                      <a:pt x="1254" y="1061"/>
                    </a:moveTo>
                    <a:cubicBezTo>
                      <a:pt x="1306" y="617"/>
                      <a:pt x="1015" y="341"/>
                      <a:pt x="535" y="284"/>
                    </a:cubicBezTo>
                    <a:cubicBezTo>
                      <a:pt x="569" y="0"/>
                      <a:pt x="569" y="0"/>
                      <a:pt x="569" y="0"/>
                    </a:cubicBezTo>
                    <a:cubicBezTo>
                      <a:pt x="0" y="362"/>
                      <a:pt x="0" y="362"/>
                      <a:pt x="0" y="362"/>
                    </a:cubicBezTo>
                    <a:cubicBezTo>
                      <a:pt x="469" y="846"/>
                      <a:pt x="469" y="846"/>
                      <a:pt x="469" y="846"/>
                    </a:cubicBezTo>
                    <a:cubicBezTo>
                      <a:pt x="504" y="550"/>
                      <a:pt x="504" y="550"/>
                      <a:pt x="504" y="550"/>
                    </a:cubicBezTo>
                    <a:cubicBezTo>
                      <a:pt x="1140" y="625"/>
                      <a:pt x="1254" y="1061"/>
                      <a:pt x="1254" y="1061"/>
                    </a:cubicBezTo>
                    <a:close/>
                  </a:path>
                </a:pathLst>
              </a:custGeom>
              <a:noFill/>
              <a:ln cap="rnd" cmpd="sng" w="15875">
                <a:solidFill>
                  <a:srgbClr val="FFFFFF"/>
                </a:solidFill>
                <a:prstDash val="solid"/>
                <a:round/>
                <a:headEnd len="sm" w="sm" type="none"/>
                <a:tailEnd len="sm" w="sm" type="none"/>
              </a:ln>
            </p:spPr>
            <p:txBody>
              <a:bodyPr anchorCtr="0" anchor="t" bIns="27075" lIns="54175" spcFirstLastPara="1" rIns="54175" wrap="square" tIns="27075">
                <a:noAutofit/>
              </a:bodyPr>
              <a:lstStyle/>
              <a:p>
                <a:pPr indent="0" lvl="0" marL="0" marR="0" rtl="0" algn="l">
                  <a:spcBef>
                    <a:spcPts val="0"/>
                  </a:spcBef>
                  <a:spcAft>
                    <a:spcPts val="0"/>
                  </a:spcAft>
                  <a:buNone/>
                </a:pPr>
                <a:r>
                  <a:t/>
                </a:r>
                <a:endParaRPr sz="3072">
                  <a:solidFill>
                    <a:srgbClr val="474746"/>
                  </a:solidFill>
                  <a:latin typeface="Arial"/>
                  <a:ea typeface="Arial"/>
                  <a:cs typeface="Arial"/>
                  <a:sym typeface="Arial"/>
                </a:endParaRPr>
              </a:p>
            </p:txBody>
          </p:sp>
        </p:grpSp>
        <p:sp>
          <p:nvSpPr>
            <p:cNvPr id="156" name="Google Shape;156;p23"/>
            <p:cNvSpPr/>
            <p:nvPr/>
          </p:nvSpPr>
          <p:spPr>
            <a:xfrm>
              <a:off x="7021192" y="2846841"/>
              <a:ext cx="1499100" cy="316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22">
                  <a:solidFill>
                    <a:srgbClr val="FFFFFF"/>
                  </a:solidFill>
                  <a:latin typeface="Arial"/>
                  <a:ea typeface="Arial"/>
                  <a:cs typeface="Arial"/>
                  <a:sym typeface="Arial"/>
                </a:rPr>
                <a:t>Portable</a:t>
              </a:r>
              <a:endParaRPr/>
            </a:p>
          </p:txBody>
        </p:sp>
      </p:grpSp>
      <p:grpSp>
        <p:nvGrpSpPr>
          <p:cNvPr id="157" name="Google Shape;157;p23"/>
          <p:cNvGrpSpPr/>
          <p:nvPr/>
        </p:nvGrpSpPr>
        <p:grpSpPr>
          <a:xfrm>
            <a:off x="1221371" y="1052746"/>
            <a:ext cx="1369262" cy="2100478"/>
            <a:chOff x="-1467930" y="8430"/>
            <a:chExt cx="2310600" cy="3544512"/>
          </a:xfrm>
        </p:grpSpPr>
        <p:sp>
          <p:nvSpPr>
            <p:cNvPr id="158" name="Google Shape;158;p23"/>
            <p:cNvSpPr/>
            <p:nvPr/>
          </p:nvSpPr>
          <p:spPr>
            <a:xfrm>
              <a:off x="-1467930" y="2929842"/>
              <a:ext cx="2310600" cy="623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22">
                  <a:solidFill>
                    <a:srgbClr val="FFFFFF"/>
                  </a:solidFill>
                </a:rPr>
                <a:t>Son </a:t>
              </a:r>
              <a:r>
                <a:rPr lang="en-US" sz="1422">
                  <a:solidFill>
                    <a:srgbClr val="FFFFFF"/>
                  </a:solidFill>
                </a:rPr>
                <a:t>l</a:t>
              </a:r>
              <a:r>
                <a:rPr lang="en-US" sz="1422">
                  <a:solidFill>
                    <a:srgbClr val="FFFFFF"/>
                  </a:solidFill>
                </a:rPr>
                <a:t>igeros</a:t>
              </a:r>
              <a:endParaRPr/>
            </a:p>
          </p:txBody>
        </p:sp>
        <p:pic>
          <p:nvPicPr>
            <p:cNvPr id="159" name="Google Shape;159;p23"/>
            <p:cNvPicPr preferRelativeResize="0"/>
            <p:nvPr/>
          </p:nvPicPr>
          <p:blipFill rotWithShape="1">
            <a:blip r:embed="rId3">
              <a:alphaModFix/>
            </a:blip>
            <a:srcRect b="0" l="0" r="0" t="0"/>
            <a:stretch/>
          </p:blipFill>
          <p:spPr>
            <a:xfrm>
              <a:off x="-1467924" y="8430"/>
              <a:ext cx="2310580" cy="2015257"/>
            </a:xfrm>
            <a:prstGeom prst="rect">
              <a:avLst/>
            </a:prstGeom>
            <a:noFill/>
            <a:ln>
              <a:noFill/>
            </a:ln>
          </p:spPr>
        </p:pic>
      </p:grpSp>
      <p:sp>
        <p:nvSpPr>
          <p:cNvPr id="160" name="Google Shape;160;p23"/>
          <p:cNvSpPr/>
          <p:nvPr/>
        </p:nvSpPr>
        <p:spPr>
          <a:xfrm>
            <a:off x="2290443" y="3447611"/>
            <a:ext cx="3978900" cy="311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22">
                <a:solidFill>
                  <a:srgbClr val="FFFFFF"/>
                </a:solidFill>
              </a:rPr>
              <a:t>Contenedores y microservicios van de la  mano</a:t>
            </a:r>
            <a:endParaRPr/>
          </a:p>
        </p:txBody>
      </p:sp>
      <p:sp>
        <p:nvSpPr>
          <p:cNvPr id="161" name="Google Shape;161;p23"/>
          <p:cNvSpPr txBox="1"/>
          <p:nvPr/>
        </p:nvSpPr>
        <p:spPr>
          <a:xfrm>
            <a:off x="8782756" y="4775200"/>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50"/>
          <p:cNvSpPr txBox="1"/>
          <p:nvPr>
            <p:ph type="title"/>
          </p:nvPr>
        </p:nvSpPr>
        <p:spPr>
          <a:xfrm>
            <a:off x="0" y="1197778"/>
            <a:ext cx="9144000" cy="54519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400"/>
              <a:buFont typeface="Arial"/>
              <a:buNone/>
            </a:pPr>
            <a:r>
              <a:rPr lang="en-US" sz="2400"/>
              <a:t>GET api/v1/namespaces/meetup/tips/</a:t>
            </a:r>
            <a:r>
              <a:rPr lang="en-US" sz="2400">
                <a:solidFill>
                  <a:srgbClr val="FFC000"/>
                </a:solidFill>
              </a:rPr>
              <a:t>{2}</a:t>
            </a:r>
            <a:endParaRPr/>
          </a:p>
        </p:txBody>
      </p:sp>
      <p:sp>
        <p:nvSpPr>
          <p:cNvPr id="525" name="Google Shape;525;p50"/>
          <p:cNvSpPr txBox="1"/>
          <p:nvPr/>
        </p:nvSpPr>
        <p:spPr>
          <a:xfrm>
            <a:off x="0" y="2072071"/>
            <a:ext cx="9144000" cy="545192"/>
          </a:xfrm>
          <a:prstGeom prst="rect">
            <a:avLst/>
          </a:prstGeom>
          <a:noFill/>
          <a:ln>
            <a:noFill/>
          </a:ln>
        </p:spPr>
        <p:txBody>
          <a:bodyPr anchorCtr="0" anchor="t" bIns="45700" lIns="0" spcFirstLastPara="1" rIns="91425" wrap="square" tIns="45700">
            <a:noAutofit/>
          </a:bodyPr>
          <a:lstStyle/>
          <a:p>
            <a:pPr indent="0" lvl="0" marL="0" marR="0" rtl="0" algn="ctr">
              <a:spcBef>
                <a:spcPts val="0"/>
              </a:spcBef>
              <a:spcAft>
                <a:spcPts val="0"/>
              </a:spcAft>
              <a:buClr>
                <a:srgbClr val="FFC000"/>
              </a:buClr>
              <a:buSzPts val="2400"/>
              <a:buFont typeface="Arial"/>
              <a:buNone/>
            </a:pPr>
            <a:r>
              <a:rPr b="1" i="1" lang="en-US" sz="2400">
                <a:solidFill>
                  <a:srgbClr val="FFC000"/>
                </a:solidFill>
              </a:rPr>
              <a:t>Asegurar</a:t>
            </a:r>
            <a:r>
              <a:rPr b="1" i="1" lang="en-US" sz="2400">
                <a:solidFill>
                  <a:srgbClr val="FFC000"/>
                </a:solidFill>
                <a:latin typeface="Arial"/>
                <a:ea typeface="Arial"/>
                <a:cs typeface="Arial"/>
                <a:sym typeface="Arial"/>
              </a:rPr>
              <a:t> RBAC </a:t>
            </a:r>
            <a:r>
              <a:rPr b="1" i="1" lang="en-US" sz="2400">
                <a:solidFill>
                  <a:srgbClr val="FFC000"/>
                </a:solidFill>
              </a:rPr>
              <a:t>esté habilitado en tu Cluster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51"/>
          <p:cNvSpPr txBox="1"/>
          <p:nvPr/>
        </p:nvSpPr>
        <p:spPr>
          <a:xfrm>
            <a:off x="1652111" y="2967870"/>
            <a:ext cx="2255138" cy="307777"/>
          </a:xfrm>
          <a:prstGeom prst="rect">
            <a:avLst/>
          </a:prstGeom>
          <a:noFill/>
          <a:ln>
            <a:noFill/>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K8s </a:t>
            </a:r>
            <a:r>
              <a:rPr lang="en-US" sz="1100">
                <a:solidFill>
                  <a:schemeClr val="lt1"/>
                </a:solidFill>
              </a:rPr>
              <a:t>acción</a:t>
            </a:r>
            <a:r>
              <a:rPr lang="en-US" sz="1100">
                <a:solidFill>
                  <a:schemeClr val="lt1"/>
                </a:solidFill>
                <a:latin typeface="Arial"/>
                <a:ea typeface="Arial"/>
                <a:cs typeface="Arial"/>
                <a:sym typeface="Arial"/>
              </a:rPr>
              <a:t> </a:t>
            </a:r>
            <a:r>
              <a:rPr lang="en-US" sz="1100">
                <a:solidFill>
                  <a:schemeClr val="lt1"/>
                </a:solidFill>
              </a:rPr>
              <a:t>permitido</a:t>
            </a:r>
            <a:r>
              <a:rPr lang="en-US" sz="1100">
                <a:solidFill>
                  <a:schemeClr val="lt1"/>
                </a:solidFill>
                <a:latin typeface="Arial"/>
                <a:ea typeface="Arial"/>
                <a:cs typeface="Arial"/>
                <a:sym typeface="Arial"/>
              </a:rPr>
              <a:t>/den</a:t>
            </a:r>
            <a:r>
              <a:rPr lang="en-US" sz="1100">
                <a:solidFill>
                  <a:schemeClr val="lt1"/>
                </a:solidFill>
              </a:rPr>
              <a:t>egado</a:t>
            </a:r>
            <a:endParaRPr/>
          </a:p>
        </p:txBody>
      </p:sp>
      <p:sp>
        <p:nvSpPr>
          <p:cNvPr id="531" name="Google Shape;531;p51"/>
          <p:cNvSpPr txBox="1"/>
          <p:nvPr>
            <p:ph type="title"/>
          </p:nvPr>
        </p:nvSpPr>
        <p:spPr>
          <a:xfrm>
            <a:off x="336789" y="114936"/>
            <a:ext cx="8205304" cy="545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US"/>
              <a:t>EKS: IAM Autentificación + Kubectl</a:t>
            </a:r>
            <a:endParaRPr/>
          </a:p>
        </p:txBody>
      </p:sp>
      <p:grpSp>
        <p:nvGrpSpPr>
          <p:cNvPr id="532" name="Google Shape;532;p51"/>
          <p:cNvGrpSpPr/>
          <p:nvPr/>
        </p:nvGrpSpPr>
        <p:grpSpPr>
          <a:xfrm>
            <a:off x="4035362" y="1956664"/>
            <a:ext cx="1073279" cy="1037912"/>
            <a:chOff x="3485826" y="819150"/>
            <a:chExt cx="2172348" cy="2100763"/>
          </a:xfrm>
        </p:grpSpPr>
        <p:sp>
          <p:nvSpPr>
            <p:cNvPr id="533" name="Google Shape;533;p51"/>
            <p:cNvSpPr/>
            <p:nvPr/>
          </p:nvSpPr>
          <p:spPr>
            <a:xfrm>
              <a:off x="3485826" y="819150"/>
              <a:ext cx="2172348" cy="2100763"/>
            </a:xfrm>
            <a:custGeom>
              <a:rect b="b" l="l" r="r" t="t"/>
              <a:pathLst>
                <a:path extrusionOk="0" h="2769" w="2862">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4" name="Google Shape;534;p51"/>
            <p:cNvSpPr/>
            <p:nvPr/>
          </p:nvSpPr>
          <p:spPr>
            <a:xfrm>
              <a:off x="3559319" y="891689"/>
              <a:ext cx="2027270" cy="1957595"/>
            </a:xfrm>
            <a:custGeom>
              <a:rect b="b" l="l" r="r" t="t"/>
              <a:pathLst>
                <a:path extrusionOk="0" h="2580" w="2672">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35" name="Google Shape;535;p51"/>
          <p:cNvSpPr txBox="1"/>
          <p:nvPr/>
        </p:nvSpPr>
        <p:spPr>
          <a:xfrm>
            <a:off x="3108976" y="4017507"/>
            <a:ext cx="2926048" cy="2616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rPr>
              <a:t>Autorización con RBAC en AWS</a:t>
            </a:r>
            <a:endParaRPr/>
          </a:p>
        </p:txBody>
      </p:sp>
      <p:sp>
        <p:nvSpPr>
          <p:cNvPr id="536" name="Google Shape;536;p51"/>
          <p:cNvSpPr txBox="1"/>
          <p:nvPr/>
        </p:nvSpPr>
        <p:spPr>
          <a:xfrm>
            <a:off x="4178942" y="2967871"/>
            <a:ext cx="786118" cy="307777"/>
          </a:xfrm>
          <a:prstGeom prst="rect">
            <a:avLst/>
          </a:prstGeom>
          <a:noFill/>
          <a:ln>
            <a:noFill/>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K8s API</a:t>
            </a:r>
            <a:endParaRPr/>
          </a:p>
        </p:txBody>
      </p:sp>
      <p:sp>
        <p:nvSpPr>
          <p:cNvPr id="537" name="Google Shape;537;p51"/>
          <p:cNvSpPr txBox="1"/>
          <p:nvPr/>
        </p:nvSpPr>
        <p:spPr>
          <a:xfrm>
            <a:off x="1790393" y="1748799"/>
            <a:ext cx="1978574" cy="307777"/>
          </a:xfrm>
          <a:prstGeom prst="rect">
            <a:avLst/>
          </a:prstGeom>
          <a:noFill/>
          <a:ln>
            <a:noFill/>
          </a:ln>
        </p:spPr>
        <p:txBody>
          <a:bodyPr anchorCtr="0" anchor="t" bIns="91425" lIns="91425" spcFirstLastPara="1" rIns="91425" wrap="square" tIns="45700">
            <a:noAutofit/>
          </a:bodyPr>
          <a:lstStyle/>
          <a:p>
            <a:pPr indent="0" lvl="0" marL="0" marR="0" rtl="0" algn="ctr">
              <a:spcBef>
                <a:spcPts val="0"/>
              </a:spcBef>
              <a:spcAft>
                <a:spcPts val="0"/>
              </a:spcAft>
              <a:buNone/>
            </a:pPr>
            <a:r>
              <a:rPr lang="en-US" sz="1100">
                <a:solidFill>
                  <a:schemeClr val="lt1"/>
                </a:solidFill>
              </a:rPr>
              <a:t>Pases de identidad</a:t>
            </a:r>
            <a:r>
              <a:rPr lang="en-US" sz="1100">
                <a:solidFill>
                  <a:schemeClr val="lt1"/>
                </a:solidFill>
                <a:latin typeface="Arial"/>
                <a:ea typeface="Arial"/>
                <a:cs typeface="Arial"/>
                <a:sym typeface="Arial"/>
              </a:rPr>
              <a:t> AWS</a:t>
            </a:r>
            <a:endParaRPr/>
          </a:p>
        </p:txBody>
      </p:sp>
      <p:sp>
        <p:nvSpPr>
          <p:cNvPr id="538" name="Google Shape;538;p51"/>
          <p:cNvSpPr txBox="1"/>
          <p:nvPr/>
        </p:nvSpPr>
        <p:spPr>
          <a:xfrm>
            <a:off x="5363175" y="2207425"/>
            <a:ext cx="2255100" cy="261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lt1"/>
                </a:solidFill>
              </a:rPr>
              <a:t>Verificación de identidad AWS</a:t>
            </a:r>
            <a:endParaRPr/>
          </a:p>
        </p:txBody>
      </p:sp>
      <p:grpSp>
        <p:nvGrpSpPr>
          <p:cNvPr id="539" name="Google Shape;539;p51"/>
          <p:cNvGrpSpPr/>
          <p:nvPr/>
        </p:nvGrpSpPr>
        <p:grpSpPr>
          <a:xfrm>
            <a:off x="7648575" y="1891160"/>
            <a:ext cx="1152804" cy="1824222"/>
            <a:chOff x="7550401" y="1938842"/>
            <a:chExt cx="1152804" cy="1295238"/>
          </a:xfrm>
        </p:grpSpPr>
        <p:pic>
          <p:nvPicPr>
            <p:cNvPr id="540" name="Google Shape;540;p51"/>
            <p:cNvPicPr preferRelativeResize="0"/>
            <p:nvPr/>
          </p:nvPicPr>
          <p:blipFill rotWithShape="1">
            <a:blip r:embed="rId3">
              <a:alphaModFix/>
            </a:blip>
            <a:srcRect b="0" l="0" r="0" t="0"/>
            <a:stretch/>
          </p:blipFill>
          <p:spPr>
            <a:xfrm>
              <a:off x="7853101" y="1938842"/>
              <a:ext cx="547405" cy="1037193"/>
            </a:xfrm>
            <a:prstGeom prst="rect">
              <a:avLst/>
            </a:prstGeom>
            <a:noFill/>
            <a:ln>
              <a:noFill/>
            </a:ln>
          </p:spPr>
        </p:pic>
        <p:sp>
          <p:nvSpPr>
            <p:cNvPr id="541" name="Google Shape;541;p51"/>
            <p:cNvSpPr txBox="1"/>
            <p:nvPr/>
          </p:nvSpPr>
          <p:spPr>
            <a:xfrm>
              <a:off x="7550401" y="3015552"/>
              <a:ext cx="1152804" cy="218528"/>
            </a:xfrm>
            <a:prstGeom prst="rect">
              <a:avLst/>
            </a:prstGeom>
            <a:noFill/>
            <a:ln>
              <a:noFill/>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AWS Auth</a:t>
              </a:r>
              <a:endParaRPr sz="1100">
                <a:solidFill>
                  <a:schemeClr val="lt1"/>
                </a:solidFill>
                <a:latin typeface="Arial"/>
                <a:ea typeface="Arial"/>
                <a:cs typeface="Arial"/>
                <a:sym typeface="Arial"/>
              </a:endParaRPr>
            </a:p>
          </p:txBody>
        </p:sp>
      </p:grpSp>
      <p:cxnSp>
        <p:nvCxnSpPr>
          <p:cNvPr id="542" name="Google Shape;542;p51"/>
          <p:cNvCxnSpPr/>
          <p:nvPr/>
        </p:nvCxnSpPr>
        <p:spPr>
          <a:xfrm>
            <a:off x="4937756" y="3372258"/>
            <a:ext cx="0" cy="546865"/>
          </a:xfrm>
          <a:prstGeom prst="straightConnector1">
            <a:avLst/>
          </a:prstGeom>
          <a:noFill/>
          <a:ln cap="flat" cmpd="sng" w="9525">
            <a:solidFill>
              <a:schemeClr val="lt1"/>
            </a:solidFill>
            <a:prstDash val="dash"/>
            <a:round/>
            <a:headEnd len="sm" w="sm" type="none"/>
            <a:tailEnd len="med" w="med" type="stealth"/>
          </a:ln>
        </p:spPr>
      </p:cxnSp>
      <p:cxnSp>
        <p:nvCxnSpPr>
          <p:cNvPr id="543" name="Google Shape;543;p51"/>
          <p:cNvCxnSpPr/>
          <p:nvPr/>
        </p:nvCxnSpPr>
        <p:spPr>
          <a:xfrm rot="10800000">
            <a:off x="4206244" y="3371370"/>
            <a:ext cx="0" cy="548640"/>
          </a:xfrm>
          <a:prstGeom prst="straightConnector1">
            <a:avLst/>
          </a:prstGeom>
          <a:noFill/>
          <a:ln cap="flat" cmpd="sng" w="9525">
            <a:solidFill>
              <a:schemeClr val="lt1"/>
            </a:solidFill>
            <a:prstDash val="dash"/>
            <a:round/>
            <a:headEnd len="sm" w="sm" type="none"/>
            <a:tailEnd len="med" w="med" type="stealth"/>
          </a:ln>
        </p:spPr>
      </p:cxnSp>
      <p:sp>
        <p:nvSpPr>
          <p:cNvPr id="544" name="Google Shape;544;p51"/>
          <p:cNvSpPr/>
          <p:nvPr/>
        </p:nvSpPr>
        <p:spPr>
          <a:xfrm>
            <a:off x="2642520" y="2158780"/>
            <a:ext cx="274320" cy="271815"/>
          </a:xfrm>
          <a:prstGeom prst="ellipse">
            <a:avLst/>
          </a:prstGeom>
          <a:solidFill>
            <a:schemeClr val="lt1"/>
          </a:solidFill>
          <a:ln cap="flat" cmpd="sng" w="158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accent1"/>
                </a:solidFill>
                <a:latin typeface="Arial"/>
                <a:ea typeface="Arial"/>
                <a:cs typeface="Arial"/>
                <a:sym typeface="Arial"/>
              </a:rPr>
              <a:t>1</a:t>
            </a:r>
            <a:endParaRPr/>
          </a:p>
        </p:txBody>
      </p:sp>
      <p:sp>
        <p:nvSpPr>
          <p:cNvPr id="545" name="Google Shape;545;p51"/>
          <p:cNvSpPr/>
          <p:nvPr/>
        </p:nvSpPr>
        <p:spPr>
          <a:xfrm>
            <a:off x="6241448" y="2510973"/>
            <a:ext cx="274320" cy="271815"/>
          </a:xfrm>
          <a:prstGeom prst="ellipse">
            <a:avLst/>
          </a:prstGeom>
          <a:solidFill>
            <a:schemeClr val="lt1"/>
          </a:solidFill>
          <a:ln cap="flat" cmpd="sng" w="158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accent1"/>
                </a:solidFill>
                <a:latin typeface="Arial"/>
                <a:ea typeface="Arial"/>
                <a:cs typeface="Arial"/>
                <a:sym typeface="Arial"/>
              </a:rPr>
              <a:t>2</a:t>
            </a:r>
            <a:endParaRPr b="1" sz="800">
              <a:solidFill>
                <a:schemeClr val="accent1"/>
              </a:solidFill>
              <a:latin typeface="Arial"/>
              <a:ea typeface="Arial"/>
              <a:cs typeface="Arial"/>
              <a:sym typeface="Arial"/>
            </a:endParaRPr>
          </a:p>
        </p:txBody>
      </p:sp>
      <p:sp>
        <p:nvSpPr>
          <p:cNvPr id="546" name="Google Shape;546;p51"/>
          <p:cNvSpPr/>
          <p:nvPr/>
        </p:nvSpPr>
        <p:spPr>
          <a:xfrm>
            <a:off x="4434840" y="3509784"/>
            <a:ext cx="274320" cy="271815"/>
          </a:xfrm>
          <a:prstGeom prst="ellipse">
            <a:avLst/>
          </a:prstGeom>
          <a:solidFill>
            <a:schemeClr val="lt1"/>
          </a:solidFill>
          <a:ln cap="flat" cmpd="sng" w="158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accent1"/>
                </a:solidFill>
                <a:latin typeface="Arial"/>
                <a:ea typeface="Arial"/>
                <a:cs typeface="Arial"/>
                <a:sym typeface="Arial"/>
              </a:rPr>
              <a:t>3</a:t>
            </a:r>
            <a:endParaRPr/>
          </a:p>
        </p:txBody>
      </p:sp>
      <p:sp>
        <p:nvSpPr>
          <p:cNvPr id="547" name="Google Shape;547;p51"/>
          <p:cNvSpPr/>
          <p:nvPr/>
        </p:nvSpPr>
        <p:spPr>
          <a:xfrm>
            <a:off x="2642520" y="2587653"/>
            <a:ext cx="274320" cy="271815"/>
          </a:xfrm>
          <a:prstGeom prst="ellipse">
            <a:avLst/>
          </a:prstGeom>
          <a:solidFill>
            <a:schemeClr val="lt1"/>
          </a:solidFill>
          <a:ln cap="flat" cmpd="sng" w="1587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accent1"/>
                </a:solidFill>
                <a:latin typeface="Arial"/>
                <a:ea typeface="Arial"/>
                <a:cs typeface="Arial"/>
                <a:sym typeface="Arial"/>
              </a:rPr>
              <a:t>4</a:t>
            </a:r>
            <a:endParaRPr/>
          </a:p>
        </p:txBody>
      </p:sp>
      <p:grpSp>
        <p:nvGrpSpPr>
          <p:cNvPr id="548" name="Google Shape;548;p51"/>
          <p:cNvGrpSpPr/>
          <p:nvPr/>
        </p:nvGrpSpPr>
        <p:grpSpPr>
          <a:xfrm>
            <a:off x="349250" y="2048463"/>
            <a:ext cx="1174750" cy="1410557"/>
            <a:chOff x="712790" y="2165002"/>
            <a:chExt cx="1174750" cy="1176006"/>
          </a:xfrm>
        </p:grpSpPr>
        <p:sp>
          <p:nvSpPr>
            <p:cNvPr id="549" name="Google Shape;549;p51"/>
            <p:cNvSpPr txBox="1"/>
            <p:nvPr/>
          </p:nvSpPr>
          <p:spPr>
            <a:xfrm>
              <a:off x="712790" y="3084409"/>
              <a:ext cx="1174750" cy="256599"/>
            </a:xfrm>
            <a:prstGeom prst="rect">
              <a:avLst/>
            </a:prstGeom>
            <a:noFill/>
            <a:ln>
              <a:noFill/>
            </a:ln>
          </p:spPr>
          <p:txBody>
            <a:bodyPr anchorCtr="0" anchor="t" bIns="45700" lIns="91425" spcFirstLastPara="1" rIns="91425" wrap="square" tIns="91425">
              <a:noAutofit/>
            </a:bodyPr>
            <a:lstStyle/>
            <a:p>
              <a:pPr indent="0" lvl="0" marL="0" marR="0" rtl="0" algn="ctr">
                <a:spcBef>
                  <a:spcPts val="0"/>
                </a:spcBef>
                <a:spcAft>
                  <a:spcPts val="0"/>
                </a:spcAft>
                <a:buNone/>
              </a:pPr>
              <a:r>
                <a:rPr lang="en-US" sz="1100">
                  <a:solidFill>
                    <a:schemeClr val="lt1"/>
                  </a:solidFill>
                  <a:latin typeface="Arial"/>
                  <a:ea typeface="Arial"/>
                  <a:cs typeface="Arial"/>
                  <a:sym typeface="Arial"/>
                </a:rPr>
                <a:t>Kubectl</a:t>
              </a:r>
              <a:endParaRPr sz="1100">
                <a:solidFill>
                  <a:schemeClr val="lt1"/>
                </a:solidFill>
                <a:latin typeface="Arial"/>
                <a:ea typeface="Arial"/>
                <a:cs typeface="Arial"/>
                <a:sym typeface="Arial"/>
              </a:endParaRPr>
            </a:p>
          </p:txBody>
        </p:sp>
        <p:pic>
          <p:nvPicPr>
            <p:cNvPr id="550" name="Google Shape;550;p51"/>
            <p:cNvPicPr preferRelativeResize="0"/>
            <p:nvPr/>
          </p:nvPicPr>
          <p:blipFill rotWithShape="1">
            <a:blip r:embed="rId4">
              <a:alphaModFix/>
            </a:blip>
            <a:srcRect b="0" l="0" r="0" t="0"/>
            <a:stretch/>
          </p:blipFill>
          <p:spPr>
            <a:xfrm>
              <a:off x="861509" y="2165002"/>
              <a:ext cx="877312" cy="877312"/>
            </a:xfrm>
            <a:prstGeom prst="rect">
              <a:avLst/>
            </a:prstGeom>
            <a:noFill/>
            <a:ln>
              <a:noFill/>
            </a:ln>
          </p:spPr>
        </p:pic>
      </p:grpSp>
      <p:cxnSp>
        <p:nvCxnSpPr>
          <p:cNvPr id="551" name="Google Shape;551;p51"/>
          <p:cNvCxnSpPr/>
          <p:nvPr/>
        </p:nvCxnSpPr>
        <p:spPr>
          <a:xfrm rot="10800000">
            <a:off x="5281327" y="2949211"/>
            <a:ext cx="2194560" cy="1"/>
          </a:xfrm>
          <a:prstGeom prst="straightConnector1">
            <a:avLst/>
          </a:prstGeom>
          <a:noFill/>
          <a:ln cap="flat" cmpd="sng" w="9525">
            <a:solidFill>
              <a:schemeClr val="lt1"/>
            </a:solidFill>
            <a:prstDash val="dash"/>
            <a:round/>
            <a:headEnd len="sm" w="sm" type="none"/>
            <a:tailEnd len="med" w="med" type="stealth"/>
          </a:ln>
        </p:spPr>
      </p:cxnSp>
      <p:cxnSp>
        <p:nvCxnSpPr>
          <p:cNvPr id="552" name="Google Shape;552;p51"/>
          <p:cNvCxnSpPr/>
          <p:nvPr/>
        </p:nvCxnSpPr>
        <p:spPr>
          <a:xfrm>
            <a:off x="5281327" y="2070411"/>
            <a:ext cx="2194560" cy="4825"/>
          </a:xfrm>
          <a:prstGeom prst="straightConnector1">
            <a:avLst/>
          </a:prstGeom>
          <a:noFill/>
          <a:ln cap="flat" cmpd="sng" w="9525">
            <a:solidFill>
              <a:schemeClr val="lt1"/>
            </a:solidFill>
            <a:prstDash val="dash"/>
            <a:round/>
            <a:headEnd len="sm" w="sm" type="none"/>
            <a:tailEnd len="med" w="med" type="stealth"/>
          </a:ln>
        </p:spPr>
      </p:cxnSp>
      <p:cxnSp>
        <p:nvCxnSpPr>
          <p:cNvPr id="553" name="Google Shape;553;p51"/>
          <p:cNvCxnSpPr/>
          <p:nvPr/>
        </p:nvCxnSpPr>
        <p:spPr>
          <a:xfrm rot="10800000">
            <a:off x="1682400" y="2949210"/>
            <a:ext cx="2194560" cy="1"/>
          </a:xfrm>
          <a:prstGeom prst="straightConnector1">
            <a:avLst/>
          </a:prstGeom>
          <a:noFill/>
          <a:ln cap="flat" cmpd="sng" w="9525">
            <a:solidFill>
              <a:schemeClr val="lt1"/>
            </a:solidFill>
            <a:prstDash val="dash"/>
            <a:round/>
            <a:headEnd len="sm" w="sm" type="none"/>
            <a:tailEnd len="med" w="med" type="stealth"/>
          </a:ln>
        </p:spPr>
      </p:cxnSp>
      <p:cxnSp>
        <p:nvCxnSpPr>
          <p:cNvPr id="554" name="Google Shape;554;p51"/>
          <p:cNvCxnSpPr/>
          <p:nvPr/>
        </p:nvCxnSpPr>
        <p:spPr>
          <a:xfrm flipH="1" rot="10800000">
            <a:off x="1682400" y="2072140"/>
            <a:ext cx="2194560" cy="3096"/>
          </a:xfrm>
          <a:prstGeom prst="straightConnector1">
            <a:avLst/>
          </a:prstGeom>
          <a:noFill/>
          <a:ln cap="flat" cmpd="sng" w="9525">
            <a:solidFill>
              <a:schemeClr val="lt1"/>
            </a:solidFill>
            <a:prstDash val="dash"/>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52"/>
          <p:cNvSpPr txBox="1"/>
          <p:nvPr>
            <p:ph type="title"/>
          </p:nvPr>
        </p:nvSpPr>
        <p:spPr>
          <a:xfrm>
            <a:off x="0" y="1197778"/>
            <a:ext cx="9144000" cy="54519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400"/>
              <a:buFont typeface="Arial"/>
              <a:buNone/>
            </a:pPr>
            <a:r>
              <a:rPr lang="en-US" sz="2400"/>
              <a:t>GET api/v1/namespaces/meetup/tips/</a:t>
            </a:r>
            <a:r>
              <a:rPr lang="en-US" sz="2400">
                <a:solidFill>
                  <a:srgbClr val="FFC000"/>
                </a:solidFill>
              </a:rPr>
              <a:t>{3}</a:t>
            </a:r>
            <a:endParaRPr/>
          </a:p>
        </p:txBody>
      </p:sp>
      <p:sp>
        <p:nvSpPr>
          <p:cNvPr id="561" name="Google Shape;561;p52"/>
          <p:cNvSpPr txBox="1"/>
          <p:nvPr/>
        </p:nvSpPr>
        <p:spPr>
          <a:xfrm>
            <a:off x="0" y="2072071"/>
            <a:ext cx="9144000" cy="545192"/>
          </a:xfrm>
          <a:prstGeom prst="rect">
            <a:avLst/>
          </a:prstGeom>
          <a:noFill/>
          <a:ln>
            <a:noFill/>
          </a:ln>
        </p:spPr>
        <p:txBody>
          <a:bodyPr anchorCtr="0" anchor="t" bIns="45700" lIns="0" spcFirstLastPara="1" rIns="91425" wrap="square" tIns="45700">
            <a:noAutofit/>
          </a:bodyPr>
          <a:lstStyle/>
          <a:p>
            <a:pPr indent="0" lvl="0" marL="0" marR="0" rtl="0" algn="ctr">
              <a:spcBef>
                <a:spcPts val="0"/>
              </a:spcBef>
              <a:spcAft>
                <a:spcPts val="0"/>
              </a:spcAft>
              <a:buClr>
                <a:srgbClr val="FFC000"/>
              </a:buClr>
              <a:buSzPts val="2400"/>
              <a:buFont typeface="Arial"/>
              <a:buNone/>
            </a:pPr>
            <a:r>
              <a:rPr b="1" i="1" lang="en-US" sz="2400">
                <a:solidFill>
                  <a:srgbClr val="FFC000"/>
                </a:solidFill>
                <a:latin typeface="Arial"/>
                <a:ea typeface="Arial"/>
                <a:cs typeface="Arial"/>
                <a:sym typeface="Arial"/>
              </a:rPr>
              <a:t>Log </a:t>
            </a:r>
            <a:r>
              <a:rPr b="1" i="1" lang="en-US" sz="2400">
                <a:solidFill>
                  <a:srgbClr val="FFC000"/>
                </a:solidFill>
              </a:rPr>
              <a:t>y</a:t>
            </a:r>
            <a:r>
              <a:rPr b="1" i="1" lang="en-US" sz="2400">
                <a:solidFill>
                  <a:srgbClr val="FFC000"/>
                </a:solidFill>
                <a:latin typeface="Arial"/>
                <a:ea typeface="Arial"/>
                <a:cs typeface="Arial"/>
                <a:sym typeface="Arial"/>
              </a:rPr>
              <a:t> </a:t>
            </a:r>
            <a:r>
              <a:rPr b="1" i="1" lang="en-US" sz="2400">
                <a:solidFill>
                  <a:srgbClr val="FFC000"/>
                </a:solidFill>
              </a:rPr>
              <a:t>Monitoreo</a:t>
            </a:r>
            <a:r>
              <a:rPr b="1" i="1" lang="en-US" sz="2400">
                <a:solidFill>
                  <a:srgbClr val="FFC000"/>
                </a:solidFill>
                <a:latin typeface="Arial"/>
                <a:ea typeface="Arial"/>
                <a:cs typeface="Arial"/>
                <a:sym typeface="Arial"/>
              </a:rPr>
              <a:t> </a:t>
            </a:r>
            <a:r>
              <a:rPr b="1" i="1" lang="en-US" sz="2400">
                <a:solidFill>
                  <a:schemeClr val="lt1"/>
                </a:solidFill>
              </a:rPr>
              <a:t>de todos los recursos</a:t>
            </a:r>
            <a:r>
              <a:rPr b="1" i="1" lang="en-US" sz="2400">
                <a:solidFill>
                  <a:schemeClr val="lt1"/>
                </a:solidFill>
                <a:latin typeface="Arial"/>
                <a:ea typeface="Arial"/>
                <a:cs typeface="Arial"/>
                <a:sym typeface="Arial"/>
              </a:rPr>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53"/>
          <p:cNvSpPr/>
          <p:nvPr/>
        </p:nvSpPr>
        <p:spPr>
          <a:xfrm>
            <a:off x="6995119" y="1156514"/>
            <a:ext cx="1371600" cy="548700"/>
          </a:xfrm>
          <a:prstGeom prst="rect">
            <a:avLst/>
          </a:prstGeom>
          <a:solidFill>
            <a:schemeClr val="accent4"/>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rgbClr val="FFFFFF"/>
                </a:solidFill>
                <a:latin typeface="Arial"/>
                <a:ea typeface="Arial"/>
                <a:cs typeface="Arial"/>
                <a:sym typeface="Arial"/>
              </a:rPr>
              <a:t>Tracing</a:t>
            </a:r>
            <a:endParaRPr/>
          </a:p>
        </p:txBody>
      </p:sp>
      <p:sp>
        <p:nvSpPr>
          <p:cNvPr id="568" name="Google Shape;568;p53"/>
          <p:cNvSpPr/>
          <p:nvPr/>
        </p:nvSpPr>
        <p:spPr>
          <a:xfrm>
            <a:off x="5440656" y="1156514"/>
            <a:ext cx="1371600" cy="548700"/>
          </a:xfrm>
          <a:prstGeom prst="rect">
            <a:avLst/>
          </a:prstGeom>
          <a:solidFill>
            <a:schemeClr val="accent4"/>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rgbClr val="FFFFFF"/>
                </a:solidFill>
                <a:latin typeface="Arial"/>
                <a:ea typeface="Arial"/>
                <a:cs typeface="Arial"/>
                <a:sym typeface="Arial"/>
              </a:rPr>
              <a:t>Alerts</a:t>
            </a:r>
            <a:endParaRPr/>
          </a:p>
        </p:txBody>
      </p:sp>
      <p:sp>
        <p:nvSpPr>
          <p:cNvPr id="569" name="Google Shape;569;p53"/>
          <p:cNvSpPr/>
          <p:nvPr/>
        </p:nvSpPr>
        <p:spPr>
          <a:xfrm>
            <a:off x="3886193" y="1156514"/>
            <a:ext cx="1371600" cy="548700"/>
          </a:xfrm>
          <a:prstGeom prst="rect">
            <a:avLst/>
          </a:prstGeom>
          <a:solidFill>
            <a:schemeClr val="accent4"/>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rgbClr val="FFFFFF"/>
                </a:solidFill>
                <a:latin typeface="Arial"/>
                <a:ea typeface="Arial"/>
                <a:cs typeface="Arial"/>
                <a:sym typeface="Arial"/>
              </a:rPr>
              <a:t>Events</a:t>
            </a:r>
            <a:endParaRPr/>
          </a:p>
        </p:txBody>
      </p:sp>
      <p:sp>
        <p:nvSpPr>
          <p:cNvPr id="570" name="Google Shape;570;p53"/>
          <p:cNvSpPr/>
          <p:nvPr/>
        </p:nvSpPr>
        <p:spPr>
          <a:xfrm>
            <a:off x="2331730" y="1156514"/>
            <a:ext cx="1371600" cy="548700"/>
          </a:xfrm>
          <a:prstGeom prst="rect">
            <a:avLst/>
          </a:prstGeom>
          <a:solidFill>
            <a:schemeClr val="accent4"/>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rgbClr val="FFFFFF"/>
                </a:solidFill>
                <a:latin typeface="Arial"/>
                <a:ea typeface="Arial"/>
                <a:cs typeface="Arial"/>
                <a:sym typeface="Arial"/>
              </a:rPr>
              <a:t>Metrics</a:t>
            </a:r>
            <a:endParaRPr/>
          </a:p>
        </p:txBody>
      </p:sp>
      <p:sp>
        <p:nvSpPr>
          <p:cNvPr id="571" name="Google Shape;571;p53"/>
          <p:cNvSpPr/>
          <p:nvPr/>
        </p:nvSpPr>
        <p:spPr>
          <a:xfrm>
            <a:off x="777282" y="1156514"/>
            <a:ext cx="1371600" cy="548700"/>
          </a:xfrm>
          <a:prstGeom prst="rect">
            <a:avLst/>
          </a:prstGeom>
          <a:solidFill>
            <a:schemeClr val="accent4"/>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rgbClr val="FFFFFF"/>
                </a:solidFill>
                <a:latin typeface="Arial"/>
                <a:ea typeface="Arial"/>
                <a:cs typeface="Arial"/>
                <a:sym typeface="Arial"/>
              </a:rPr>
              <a:t>Logs</a:t>
            </a:r>
            <a:endParaRPr/>
          </a:p>
        </p:txBody>
      </p:sp>
      <p:cxnSp>
        <p:nvCxnSpPr>
          <p:cNvPr id="572" name="Google Shape;572;p53"/>
          <p:cNvCxnSpPr>
            <a:stCxn id="573" idx="2"/>
          </p:cNvCxnSpPr>
          <p:nvPr/>
        </p:nvCxnSpPr>
        <p:spPr>
          <a:xfrm>
            <a:off x="1463082" y="1705155"/>
            <a:ext cx="15300" cy="1577100"/>
          </a:xfrm>
          <a:prstGeom prst="straightConnector1">
            <a:avLst/>
          </a:prstGeom>
          <a:noFill/>
          <a:ln cap="flat" cmpd="sng" w="9525">
            <a:solidFill>
              <a:srgbClr val="FFC000"/>
            </a:solidFill>
            <a:prstDash val="solid"/>
            <a:round/>
            <a:headEnd len="sm" w="sm" type="none"/>
            <a:tailEnd len="med" w="med" type="stealth"/>
          </a:ln>
        </p:spPr>
      </p:cxnSp>
      <p:cxnSp>
        <p:nvCxnSpPr>
          <p:cNvPr id="574" name="Google Shape;574;p53"/>
          <p:cNvCxnSpPr>
            <a:stCxn id="573" idx="2"/>
          </p:cNvCxnSpPr>
          <p:nvPr/>
        </p:nvCxnSpPr>
        <p:spPr>
          <a:xfrm>
            <a:off x="1463083" y="1705154"/>
            <a:ext cx="1996500" cy="1595100"/>
          </a:xfrm>
          <a:prstGeom prst="straightConnector1">
            <a:avLst/>
          </a:prstGeom>
          <a:noFill/>
          <a:ln cap="flat" cmpd="sng" w="9525">
            <a:solidFill>
              <a:srgbClr val="FFC000"/>
            </a:solidFill>
            <a:prstDash val="solid"/>
            <a:round/>
            <a:headEnd len="sm" w="sm" type="none"/>
            <a:tailEnd len="med" w="med" type="stealth"/>
          </a:ln>
        </p:spPr>
      </p:cxnSp>
      <p:cxnSp>
        <p:nvCxnSpPr>
          <p:cNvPr id="575" name="Google Shape;575;p53"/>
          <p:cNvCxnSpPr>
            <a:stCxn id="572" idx="2"/>
          </p:cNvCxnSpPr>
          <p:nvPr/>
        </p:nvCxnSpPr>
        <p:spPr>
          <a:xfrm flipH="1">
            <a:off x="5402720" y="1705155"/>
            <a:ext cx="2278200" cy="1570500"/>
          </a:xfrm>
          <a:prstGeom prst="straightConnector1">
            <a:avLst/>
          </a:prstGeom>
          <a:noFill/>
          <a:ln cap="flat" cmpd="sng" w="9525">
            <a:solidFill>
              <a:srgbClr val="FFC000"/>
            </a:solidFill>
            <a:prstDash val="solid"/>
            <a:round/>
            <a:headEnd len="sm" w="sm" type="none"/>
            <a:tailEnd len="med" w="med" type="stealth"/>
          </a:ln>
        </p:spPr>
      </p:cxnSp>
      <p:cxnSp>
        <p:nvCxnSpPr>
          <p:cNvPr id="576" name="Google Shape;576;p53"/>
          <p:cNvCxnSpPr>
            <a:stCxn id="573" idx="2"/>
          </p:cNvCxnSpPr>
          <p:nvPr/>
        </p:nvCxnSpPr>
        <p:spPr>
          <a:xfrm>
            <a:off x="1463082" y="1705155"/>
            <a:ext cx="3977700" cy="1577100"/>
          </a:xfrm>
          <a:prstGeom prst="straightConnector1">
            <a:avLst/>
          </a:prstGeom>
          <a:noFill/>
          <a:ln cap="flat" cmpd="sng" w="9525">
            <a:solidFill>
              <a:srgbClr val="FFC000"/>
            </a:solidFill>
            <a:prstDash val="solid"/>
            <a:round/>
            <a:headEnd len="sm" w="sm" type="none"/>
            <a:tailEnd len="med" w="med" type="stealth"/>
          </a:ln>
        </p:spPr>
      </p:cxnSp>
      <p:cxnSp>
        <p:nvCxnSpPr>
          <p:cNvPr id="573" name="Google Shape;573;p53"/>
          <p:cNvCxnSpPr>
            <a:stCxn id="573" idx="2"/>
            <a:endCxn id="577" idx="0"/>
          </p:cNvCxnSpPr>
          <p:nvPr/>
        </p:nvCxnSpPr>
        <p:spPr>
          <a:xfrm>
            <a:off x="1463083" y="1705155"/>
            <a:ext cx="6080700" cy="1554600"/>
          </a:xfrm>
          <a:prstGeom prst="straightConnector1">
            <a:avLst/>
          </a:prstGeom>
          <a:noFill/>
          <a:ln cap="flat" cmpd="sng" w="9525">
            <a:solidFill>
              <a:srgbClr val="FFC000"/>
            </a:solidFill>
            <a:prstDash val="solid"/>
            <a:round/>
            <a:headEnd len="sm" w="sm" type="none"/>
            <a:tailEnd len="med" w="med" type="stealth"/>
          </a:ln>
        </p:spPr>
      </p:cxnSp>
      <p:cxnSp>
        <p:nvCxnSpPr>
          <p:cNvPr id="578" name="Google Shape;578;p53"/>
          <p:cNvCxnSpPr>
            <a:stCxn id="575" idx="2"/>
            <a:endCxn id="577" idx="0"/>
          </p:cNvCxnSpPr>
          <p:nvPr/>
        </p:nvCxnSpPr>
        <p:spPr>
          <a:xfrm>
            <a:off x="4571994" y="1705155"/>
            <a:ext cx="2971800" cy="1554600"/>
          </a:xfrm>
          <a:prstGeom prst="straightConnector1">
            <a:avLst/>
          </a:prstGeom>
          <a:noFill/>
          <a:ln cap="flat" cmpd="sng" w="9525">
            <a:solidFill>
              <a:srgbClr val="FFC000"/>
            </a:solidFill>
            <a:prstDash val="solid"/>
            <a:round/>
            <a:headEnd len="sm" w="sm" type="none"/>
            <a:tailEnd len="med" w="med" type="stealth"/>
          </a:ln>
        </p:spPr>
      </p:cxnSp>
      <p:cxnSp>
        <p:nvCxnSpPr>
          <p:cNvPr id="577" name="Google Shape;577;p53"/>
          <p:cNvCxnSpPr>
            <a:stCxn id="575" idx="2"/>
          </p:cNvCxnSpPr>
          <p:nvPr/>
        </p:nvCxnSpPr>
        <p:spPr>
          <a:xfrm>
            <a:off x="4571994" y="1705155"/>
            <a:ext cx="868800" cy="1577100"/>
          </a:xfrm>
          <a:prstGeom prst="straightConnector1">
            <a:avLst/>
          </a:prstGeom>
          <a:noFill/>
          <a:ln cap="flat" cmpd="sng" w="9525">
            <a:solidFill>
              <a:srgbClr val="FFC000"/>
            </a:solidFill>
            <a:prstDash val="solid"/>
            <a:round/>
            <a:headEnd len="sm" w="sm" type="none"/>
            <a:tailEnd len="med" w="med" type="stealth"/>
          </a:ln>
        </p:spPr>
      </p:cxnSp>
      <p:cxnSp>
        <p:nvCxnSpPr>
          <p:cNvPr id="579" name="Google Shape;579;p53"/>
          <p:cNvCxnSpPr>
            <a:stCxn id="575" idx="2"/>
          </p:cNvCxnSpPr>
          <p:nvPr/>
        </p:nvCxnSpPr>
        <p:spPr>
          <a:xfrm flipH="1">
            <a:off x="3459594" y="1705154"/>
            <a:ext cx="1112400" cy="1595100"/>
          </a:xfrm>
          <a:prstGeom prst="straightConnector1">
            <a:avLst/>
          </a:prstGeom>
          <a:noFill/>
          <a:ln cap="flat" cmpd="sng" w="9525">
            <a:solidFill>
              <a:srgbClr val="FFC000"/>
            </a:solidFill>
            <a:prstDash val="solid"/>
            <a:round/>
            <a:headEnd len="sm" w="sm" type="none"/>
            <a:tailEnd len="med" w="med" type="stealth"/>
          </a:ln>
        </p:spPr>
      </p:cxnSp>
      <p:cxnSp>
        <p:nvCxnSpPr>
          <p:cNvPr id="580" name="Google Shape;580;p53"/>
          <p:cNvCxnSpPr>
            <a:stCxn id="575" idx="2"/>
          </p:cNvCxnSpPr>
          <p:nvPr/>
        </p:nvCxnSpPr>
        <p:spPr>
          <a:xfrm flipH="1">
            <a:off x="1478394" y="1705155"/>
            <a:ext cx="3093600" cy="1577100"/>
          </a:xfrm>
          <a:prstGeom prst="straightConnector1">
            <a:avLst/>
          </a:prstGeom>
          <a:noFill/>
          <a:ln cap="flat" cmpd="sng" w="9525">
            <a:solidFill>
              <a:srgbClr val="FFC000"/>
            </a:solidFill>
            <a:prstDash val="solid"/>
            <a:round/>
            <a:headEnd len="sm" w="sm" type="none"/>
            <a:tailEnd len="med" w="med" type="stealth"/>
          </a:ln>
        </p:spPr>
      </p:cxnSp>
      <p:cxnSp>
        <p:nvCxnSpPr>
          <p:cNvPr id="581" name="Google Shape;581;p53"/>
          <p:cNvCxnSpPr>
            <a:stCxn id="576" idx="2"/>
            <a:endCxn id="577" idx="0"/>
          </p:cNvCxnSpPr>
          <p:nvPr/>
        </p:nvCxnSpPr>
        <p:spPr>
          <a:xfrm>
            <a:off x="3017531" y="1705155"/>
            <a:ext cx="4526100" cy="1554600"/>
          </a:xfrm>
          <a:prstGeom prst="straightConnector1">
            <a:avLst/>
          </a:prstGeom>
          <a:noFill/>
          <a:ln cap="flat" cmpd="sng" w="9525">
            <a:solidFill>
              <a:srgbClr val="FFC000"/>
            </a:solidFill>
            <a:prstDash val="solid"/>
            <a:round/>
            <a:headEnd len="sm" w="sm" type="none"/>
            <a:tailEnd len="med" w="med" type="stealth"/>
          </a:ln>
        </p:spPr>
      </p:cxnSp>
      <p:cxnSp>
        <p:nvCxnSpPr>
          <p:cNvPr id="582" name="Google Shape;582;p53"/>
          <p:cNvCxnSpPr>
            <a:stCxn id="576" idx="2"/>
          </p:cNvCxnSpPr>
          <p:nvPr/>
        </p:nvCxnSpPr>
        <p:spPr>
          <a:xfrm>
            <a:off x="3017530" y="1705155"/>
            <a:ext cx="2423100" cy="1577100"/>
          </a:xfrm>
          <a:prstGeom prst="straightConnector1">
            <a:avLst/>
          </a:prstGeom>
          <a:noFill/>
          <a:ln cap="flat" cmpd="sng" w="9525">
            <a:solidFill>
              <a:srgbClr val="FFC000"/>
            </a:solidFill>
            <a:prstDash val="solid"/>
            <a:round/>
            <a:headEnd len="sm" w="sm" type="none"/>
            <a:tailEnd len="med" w="med" type="stealth"/>
          </a:ln>
        </p:spPr>
      </p:cxnSp>
      <p:cxnSp>
        <p:nvCxnSpPr>
          <p:cNvPr id="583" name="Google Shape;583;p53"/>
          <p:cNvCxnSpPr>
            <a:stCxn id="576" idx="2"/>
          </p:cNvCxnSpPr>
          <p:nvPr/>
        </p:nvCxnSpPr>
        <p:spPr>
          <a:xfrm>
            <a:off x="3017531" y="1705154"/>
            <a:ext cx="441900" cy="1595100"/>
          </a:xfrm>
          <a:prstGeom prst="straightConnector1">
            <a:avLst/>
          </a:prstGeom>
          <a:noFill/>
          <a:ln cap="flat" cmpd="sng" w="9525">
            <a:solidFill>
              <a:srgbClr val="FFC000"/>
            </a:solidFill>
            <a:prstDash val="solid"/>
            <a:round/>
            <a:headEnd len="sm" w="sm" type="none"/>
            <a:tailEnd len="med" w="med" type="stealth"/>
          </a:ln>
        </p:spPr>
      </p:cxnSp>
      <p:cxnSp>
        <p:nvCxnSpPr>
          <p:cNvPr id="584" name="Google Shape;584;p53"/>
          <p:cNvCxnSpPr>
            <a:stCxn id="576" idx="2"/>
          </p:cNvCxnSpPr>
          <p:nvPr/>
        </p:nvCxnSpPr>
        <p:spPr>
          <a:xfrm flipH="1">
            <a:off x="1478230" y="1705155"/>
            <a:ext cx="1539300" cy="1577100"/>
          </a:xfrm>
          <a:prstGeom prst="straightConnector1">
            <a:avLst/>
          </a:prstGeom>
          <a:noFill/>
          <a:ln cap="flat" cmpd="sng" w="9525">
            <a:solidFill>
              <a:srgbClr val="FFC000"/>
            </a:solidFill>
            <a:prstDash val="solid"/>
            <a:round/>
            <a:headEnd len="sm" w="sm" type="none"/>
            <a:tailEnd len="med" w="med" type="stealth"/>
          </a:ln>
        </p:spPr>
      </p:cxnSp>
      <p:cxnSp>
        <p:nvCxnSpPr>
          <p:cNvPr id="585" name="Google Shape;585;p53"/>
          <p:cNvCxnSpPr>
            <a:stCxn id="572" idx="2"/>
            <a:endCxn id="577" idx="0"/>
          </p:cNvCxnSpPr>
          <p:nvPr/>
        </p:nvCxnSpPr>
        <p:spPr>
          <a:xfrm flipH="1">
            <a:off x="7543819" y="1705155"/>
            <a:ext cx="137100" cy="1554600"/>
          </a:xfrm>
          <a:prstGeom prst="straightConnector1">
            <a:avLst/>
          </a:prstGeom>
          <a:noFill/>
          <a:ln cap="flat" cmpd="sng" w="9525">
            <a:solidFill>
              <a:srgbClr val="FFC000"/>
            </a:solidFill>
            <a:prstDash val="solid"/>
            <a:round/>
            <a:headEnd len="sm" w="sm" type="none"/>
            <a:tailEnd len="med" w="med" type="stealth"/>
          </a:ln>
        </p:spPr>
      </p:cxnSp>
      <p:cxnSp>
        <p:nvCxnSpPr>
          <p:cNvPr id="586" name="Google Shape;586;p53"/>
          <p:cNvCxnSpPr>
            <a:stCxn id="574" idx="2"/>
          </p:cNvCxnSpPr>
          <p:nvPr/>
        </p:nvCxnSpPr>
        <p:spPr>
          <a:xfrm flipH="1">
            <a:off x="5440656" y="1705155"/>
            <a:ext cx="685800" cy="1577100"/>
          </a:xfrm>
          <a:prstGeom prst="straightConnector1">
            <a:avLst/>
          </a:prstGeom>
          <a:noFill/>
          <a:ln cap="flat" cmpd="sng" w="9525">
            <a:solidFill>
              <a:srgbClr val="FFC000"/>
            </a:solidFill>
            <a:prstDash val="solid"/>
            <a:round/>
            <a:headEnd len="sm" w="sm" type="none"/>
            <a:tailEnd len="med" w="med" type="stealth"/>
          </a:ln>
        </p:spPr>
      </p:cxnSp>
      <p:cxnSp>
        <p:nvCxnSpPr>
          <p:cNvPr id="587" name="Google Shape;587;p53"/>
          <p:cNvCxnSpPr>
            <a:stCxn id="574" idx="2"/>
            <a:endCxn id="577" idx="0"/>
          </p:cNvCxnSpPr>
          <p:nvPr/>
        </p:nvCxnSpPr>
        <p:spPr>
          <a:xfrm>
            <a:off x="6126457" y="1705155"/>
            <a:ext cx="1417200" cy="1554600"/>
          </a:xfrm>
          <a:prstGeom prst="straightConnector1">
            <a:avLst/>
          </a:prstGeom>
          <a:noFill/>
          <a:ln cap="flat" cmpd="sng" w="9525">
            <a:solidFill>
              <a:srgbClr val="FFC000"/>
            </a:solidFill>
            <a:prstDash val="solid"/>
            <a:round/>
            <a:headEnd len="sm" w="sm" type="none"/>
            <a:tailEnd len="med" w="med" type="stealth"/>
          </a:ln>
        </p:spPr>
      </p:cxnSp>
      <p:cxnSp>
        <p:nvCxnSpPr>
          <p:cNvPr id="588" name="Google Shape;588;p53"/>
          <p:cNvCxnSpPr>
            <a:stCxn id="574" idx="2"/>
          </p:cNvCxnSpPr>
          <p:nvPr/>
        </p:nvCxnSpPr>
        <p:spPr>
          <a:xfrm flipH="1">
            <a:off x="3459457" y="1705154"/>
            <a:ext cx="2667000" cy="1595100"/>
          </a:xfrm>
          <a:prstGeom prst="straightConnector1">
            <a:avLst/>
          </a:prstGeom>
          <a:noFill/>
          <a:ln cap="flat" cmpd="sng" w="9525">
            <a:solidFill>
              <a:srgbClr val="FFC000"/>
            </a:solidFill>
            <a:prstDash val="solid"/>
            <a:round/>
            <a:headEnd len="sm" w="sm" type="none"/>
            <a:tailEnd len="med" w="med" type="stealth"/>
          </a:ln>
        </p:spPr>
      </p:cxnSp>
      <p:cxnSp>
        <p:nvCxnSpPr>
          <p:cNvPr id="589" name="Google Shape;589;p53"/>
          <p:cNvCxnSpPr>
            <a:stCxn id="572" idx="2"/>
          </p:cNvCxnSpPr>
          <p:nvPr/>
        </p:nvCxnSpPr>
        <p:spPr>
          <a:xfrm flipH="1">
            <a:off x="3459619" y="1705154"/>
            <a:ext cx="4221300" cy="1577100"/>
          </a:xfrm>
          <a:prstGeom prst="straightConnector1">
            <a:avLst/>
          </a:prstGeom>
          <a:noFill/>
          <a:ln cap="flat" cmpd="sng" w="9525">
            <a:solidFill>
              <a:srgbClr val="FFC000"/>
            </a:solidFill>
            <a:prstDash val="solid"/>
            <a:round/>
            <a:headEnd len="sm" w="sm" type="none"/>
            <a:tailEnd len="med" w="med" type="stealth"/>
          </a:ln>
        </p:spPr>
      </p:cxnSp>
      <p:cxnSp>
        <p:nvCxnSpPr>
          <p:cNvPr id="590" name="Google Shape;590;p53"/>
          <p:cNvCxnSpPr>
            <a:stCxn id="574" idx="2"/>
          </p:cNvCxnSpPr>
          <p:nvPr/>
        </p:nvCxnSpPr>
        <p:spPr>
          <a:xfrm flipH="1">
            <a:off x="1478256" y="1705155"/>
            <a:ext cx="4648200" cy="1577100"/>
          </a:xfrm>
          <a:prstGeom prst="straightConnector1">
            <a:avLst/>
          </a:prstGeom>
          <a:noFill/>
          <a:ln cap="flat" cmpd="sng" w="9525">
            <a:solidFill>
              <a:srgbClr val="FFC000"/>
            </a:solidFill>
            <a:prstDash val="solid"/>
            <a:round/>
            <a:headEnd len="sm" w="sm" type="none"/>
            <a:tailEnd len="med" w="med" type="stealth"/>
          </a:ln>
        </p:spPr>
      </p:cxnSp>
      <p:cxnSp>
        <p:nvCxnSpPr>
          <p:cNvPr id="591" name="Google Shape;591;p53"/>
          <p:cNvCxnSpPr>
            <a:stCxn id="572" idx="2"/>
          </p:cNvCxnSpPr>
          <p:nvPr/>
        </p:nvCxnSpPr>
        <p:spPr>
          <a:xfrm flipH="1">
            <a:off x="1481420" y="1705155"/>
            <a:ext cx="6199500" cy="1570500"/>
          </a:xfrm>
          <a:prstGeom prst="straightConnector1">
            <a:avLst/>
          </a:prstGeom>
          <a:noFill/>
          <a:ln cap="flat" cmpd="sng" w="9525">
            <a:solidFill>
              <a:srgbClr val="FFC000"/>
            </a:solidFill>
            <a:prstDash val="solid"/>
            <a:round/>
            <a:headEnd len="sm" w="sm" type="none"/>
            <a:tailEnd len="med" w="med" type="stealth"/>
          </a:ln>
        </p:spPr>
      </p:cxnSp>
      <p:sp>
        <p:nvSpPr>
          <p:cNvPr id="592" name="Google Shape;592;p53"/>
          <p:cNvSpPr txBox="1"/>
          <p:nvPr>
            <p:ph type="title"/>
          </p:nvPr>
        </p:nvSpPr>
        <p:spPr>
          <a:xfrm>
            <a:off x="336789" y="174206"/>
            <a:ext cx="8460078"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US"/>
              <a:t>Visibilidad de tu Cluster Kubernetes</a:t>
            </a:r>
            <a:endParaRPr/>
          </a:p>
        </p:txBody>
      </p:sp>
      <p:sp>
        <p:nvSpPr>
          <p:cNvPr id="593" name="Google Shape;593;p53"/>
          <p:cNvSpPr/>
          <p:nvPr/>
        </p:nvSpPr>
        <p:spPr>
          <a:xfrm>
            <a:off x="6720799" y="3259612"/>
            <a:ext cx="1645800" cy="548700"/>
          </a:xfrm>
          <a:prstGeom prst="rect">
            <a:avLst/>
          </a:prstGeom>
          <a:solidFill>
            <a:schemeClr val="accent1"/>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chemeClr val="dk1"/>
                </a:solidFill>
                <a:latin typeface="Arial"/>
                <a:ea typeface="Arial"/>
                <a:cs typeface="Arial"/>
                <a:sym typeface="Arial"/>
              </a:rPr>
              <a:t>Application</a:t>
            </a:r>
            <a:endParaRPr/>
          </a:p>
        </p:txBody>
      </p:sp>
      <p:sp>
        <p:nvSpPr>
          <p:cNvPr id="594" name="Google Shape;594;p53"/>
          <p:cNvSpPr/>
          <p:nvPr/>
        </p:nvSpPr>
        <p:spPr>
          <a:xfrm>
            <a:off x="4739626" y="3282106"/>
            <a:ext cx="1645800" cy="548700"/>
          </a:xfrm>
          <a:prstGeom prst="rect">
            <a:avLst/>
          </a:prstGeom>
          <a:solidFill>
            <a:schemeClr val="accent1"/>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chemeClr val="dk1"/>
                </a:solidFill>
                <a:latin typeface="Arial"/>
                <a:ea typeface="Arial"/>
                <a:cs typeface="Arial"/>
                <a:sym typeface="Arial"/>
              </a:rPr>
              <a:t>Container</a:t>
            </a:r>
            <a:endParaRPr/>
          </a:p>
        </p:txBody>
      </p:sp>
      <p:sp>
        <p:nvSpPr>
          <p:cNvPr id="595" name="Google Shape;595;p53"/>
          <p:cNvSpPr/>
          <p:nvPr/>
        </p:nvSpPr>
        <p:spPr>
          <a:xfrm>
            <a:off x="2758454" y="3300254"/>
            <a:ext cx="1645800" cy="548700"/>
          </a:xfrm>
          <a:prstGeom prst="rect">
            <a:avLst/>
          </a:prstGeom>
          <a:solidFill>
            <a:schemeClr val="accent1"/>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chemeClr val="dk1"/>
                </a:solidFill>
                <a:latin typeface="Arial"/>
                <a:ea typeface="Arial"/>
                <a:cs typeface="Arial"/>
                <a:sym typeface="Arial"/>
              </a:rPr>
              <a:t>Node</a:t>
            </a:r>
            <a:endParaRPr/>
          </a:p>
        </p:txBody>
      </p:sp>
      <p:sp>
        <p:nvSpPr>
          <p:cNvPr id="596" name="Google Shape;596;p53"/>
          <p:cNvSpPr/>
          <p:nvPr/>
        </p:nvSpPr>
        <p:spPr>
          <a:xfrm>
            <a:off x="777282" y="3282107"/>
            <a:ext cx="1645800" cy="548700"/>
          </a:xfrm>
          <a:prstGeom prst="rect">
            <a:avLst/>
          </a:prstGeom>
          <a:solidFill>
            <a:schemeClr val="accent1"/>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chemeClr val="dk1"/>
                </a:solidFill>
                <a:latin typeface="Arial"/>
                <a:ea typeface="Arial"/>
                <a:cs typeface="Arial"/>
                <a:sym typeface="Arial"/>
              </a:rPr>
              <a:t>Cluster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54"/>
          <p:cNvSpPr/>
          <p:nvPr/>
        </p:nvSpPr>
        <p:spPr>
          <a:xfrm>
            <a:off x="2386624" y="652816"/>
            <a:ext cx="6492600" cy="3558300"/>
          </a:xfrm>
          <a:prstGeom prst="roundRect">
            <a:avLst>
              <a:gd fmla="val 16667" name="adj"/>
            </a:avLst>
          </a:prstGeom>
          <a:solidFill>
            <a:srgbClr val="3D85C6"/>
          </a:solidFill>
          <a:ln cap="flat" cmpd="sng" w="9525">
            <a:solidFill>
              <a:srgbClr val="F3F3F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chemeClr val="lt1"/>
                </a:solidFill>
                <a:latin typeface="Arial"/>
                <a:ea typeface="Arial"/>
                <a:cs typeface="Arial"/>
                <a:sym typeface="Arial"/>
              </a:rPr>
              <a:t> </a:t>
            </a:r>
            <a:endParaRPr/>
          </a:p>
        </p:txBody>
      </p:sp>
      <p:grpSp>
        <p:nvGrpSpPr>
          <p:cNvPr id="603" name="Google Shape;603;p54"/>
          <p:cNvGrpSpPr/>
          <p:nvPr/>
        </p:nvGrpSpPr>
        <p:grpSpPr>
          <a:xfrm>
            <a:off x="4584625" y="1383043"/>
            <a:ext cx="2560292" cy="1673340"/>
            <a:chOff x="4297683" y="2023116"/>
            <a:chExt cx="2560292" cy="1673340"/>
          </a:xfrm>
        </p:grpSpPr>
        <p:grpSp>
          <p:nvGrpSpPr>
            <p:cNvPr id="604" name="Google Shape;604;p54"/>
            <p:cNvGrpSpPr/>
            <p:nvPr/>
          </p:nvGrpSpPr>
          <p:grpSpPr>
            <a:xfrm>
              <a:off x="6126455" y="2023116"/>
              <a:ext cx="731520" cy="576072"/>
              <a:chOff x="7760178" y="2619083"/>
              <a:chExt cx="731520" cy="576072"/>
            </a:xfrm>
          </p:grpSpPr>
          <p:sp>
            <p:nvSpPr>
              <p:cNvPr id="605" name="Google Shape;605;p54"/>
              <p:cNvSpPr/>
              <p:nvPr/>
            </p:nvSpPr>
            <p:spPr>
              <a:xfrm>
                <a:off x="7760178" y="2619083"/>
                <a:ext cx="731520" cy="576072"/>
              </a:xfrm>
              <a:prstGeom prst="roundRect">
                <a:avLst>
                  <a:gd fmla="val 10764" name="adj"/>
                </a:avLst>
              </a:prstGeom>
              <a:solidFill>
                <a:srgbClr val="9D5125"/>
              </a:solidFill>
              <a:ln>
                <a:noFill/>
              </a:ln>
            </p:spPr>
            <p:txBody>
              <a:bodyPr anchorCtr="0" anchor="ctr" bIns="91425" lIns="91425" spcFirstLastPara="1" rIns="91425" wrap="square" tIns="109725">
                <a:noAutofit/>
              </a:bodyPr>
              <a:lstStyle/>
              <a:p>
                <a:pPr indent="0" lvl="0" marL="0" marR="0" rtl="0" algn="ctr">
                  <a:lnSpc>
                    <a:spcPct val="90000"/>
                  </a:lnSpc>
                  <a:spcBef>
                    <a:spcPts val="0"/>
                  </a:spcBef>
                  <a:spcAft>
                    <a:spcPts val="0"/>
                  </a:spcAft>
                  <a:buNone/>
                </a:pPr>
                <a:r>
                  <a:t/>
                </a:r>
                <a:endParaRPr sz="800">
                  <a:solidFill>
                    <a:schemeClr val="lt1"/>
                  </a:solidFill>
                  <a:latin typeface="Arial"/>
                  <a:ea typeface="Arial"/>
                  <a:cs typeface="Arial"/>
                  <a:sym typeface="Arial"/>
                </a:endParaRPr>
              </a:p>
            </p:txBody>
          </p:sp>
          <p:sp>
            <p:nvSpPr>
              <p:cNvPr id="606" name="Google Shape;606;p54"/>
              <p:cNvSpPr/>
              <p:nvPr/>
            </p:nvSpPr>
            <p:spPr>
              <a:xfrm>
                <a:off x="7760178" y="2619083"/>
                <a:ext cx="731520" cy="548640"/>
              </a:xfrm>
              <a:prstGeom prst="roundRect">
                <a:avLst>
                  <a:gd fmla="val 10764" name="adj"/>
                </a:avLst>
              </a:prstGeom>
              <a:solidFill>
                <a:srgbClr val="F58534"/>
              </a:solidFill>
              <a:ln>
                <a:noFill/>
              </a:ln>
            </p:spPr>
            <p:txBody>
              <a:bodyPr anchorCtr="0" anchor="b" bIns="91425" lIns="91425" spcFirstLastPara="1" rIns="91425" wrap="square" tIns="109725">
                <a:noAutofit/>
              </a:bodyPr>
              <a:lstStyle/>
              <a:p>
                <a:pPr indent="0" lvl="0" marL="0" marR="0" rtl="0" algn="ctr">
                  <a:lnSpc>
                    <a:spcPct val="90000"/>
                  </a:lnSpc>
                  <a:spcBef>
                    <a:spcPts val="0"/>
                  </a:spcBef>
                  <a:spcAft>
                    <a:spcPts val="0"/>
                  </a:spcAft>
                  <a:buNone/>
                </a:pPr>
                <a:r>
                  <a:rPr lang="en-US" sz="788">
                    <a:solidFill>
                      <a:schemeClr val="lt1"/>
                    </a:solidFill>
                    <a:latin typeface="Arial"/>
                    <a:ea typeface="Arial"/>
                    <a:cs typeface="Arial"/>
                    <a:sym typeface="Arial"/>
                  </a:rPr>
                  <a:t>Worker</a:t>
                </a:r>
                <a:endParaRPr/>
              </a:p>
            </p:txBody>
          </p:sp>
        </p:grpSp>
        <p:grpSp>
          <p:nvGrpSpPr>
            <p:cNvPr id="607" name="Google Shape;607;p54"/>
            <p:cNvGrpSpPr/>
            <p:nvPr/>
          </p:nvGrpSpPr>
          <p:grpSpPr>
            <a:xfrm>
              <a:off x="5303504" y="2023116"/>
              <a:ext cx="731520" cy="576072"/>
              <a:chOff x="7760178" y="2619083"/>
              <a:chExt cx="731520" cy="576072"/>
            </a:xfrm>
          </p:grpSpPr>
          <p:sp>
            <p:nvSpPr>
              <p:cNvPr id="608" name="Google Shape;608;p54"/>
              <p:cNvSpPr/>
              <p:nvPr/>
            </p:nvSpPr>
            <p:spPr>
              <a:xfrm>
                <a:off x="7760178" y="2619083"/>
                <a:ext cx="731520" cy="576072"/>
              </a:xfrm>
              <a:prstGeom prst="roundRect">
                <a:avLst>
                  <a:gd fmla="val 10764" name="adj"/>
                </a:avLst>
              </a:prstGeom>
              <a:solidFill>
                <a:srgbClr val="9D5125"/>
              </a:solidFill>
              <a:ln>
                <a:noFill/>
              </a:ln>
            </p:spPr>
            <p:txBody>
              <a:bodyPr anchorCtr="0" anchor="ctr" bIns="91425" lIns="91425" spcFirstLastPara="1" rIns="91425" wrap="square" tIns="109725">
                <a:noAutofit/>
              </a:bodyPr>
              <a:lstStyle/>
              <a:p>
                <a:pPr indent="0" lvl="0" marL="0" marR="0" rtl="0" algn="ctr">
                  <a:lnSpc>
                    <a:spcPct val="90000"/>
                  </a:lnSpc>
                  <a:spcBef>
                    <a:spcPts val="0"/>
                  </a:spcBef>
                  <a:spcAft>
                    <a:spcPts val="0"/>
                  </a:spcAft>
                  <a:buNone/>
                </a:pPr>
                <a:r>
                  <a:t/>
                </a:r>
                <a:endParaRPr sz="800">
                  <a:solidFill>
                    <a:schemeClr val="lt1"/>
                  </a:solidFill>
                  <a:latin typeface="Arial"/>
                  <a:ea typeface="Arial"/>
                  <a:cs typeface="Arial"/>
                  <a:sym typeface="Arial"/>
                </a:endParaRPr>
              </a:p>
            </p:txBody>
          </p:sp>
          <p:sp>
            <p:nvSpPr>
              <p:cNvPr id="609" name="Google Shape;609;p54"/>
              <p:cNvSpPr/>
              <p:nvPr/>
            </p:nvSpPr>
            <p:spPr>
              <a:xfrm>
                <a:off x="7760178" y="2619083"/>
                <a:ext cx="731520" cy="548640"/>
              </a:xfrm>
              <a:prstGeom prst="roundRect">
                <a:avLst>
                  <a:gd fmla="val 10764" name="adj"/>
                </a:avLst>
              </a:prstGeom>
              <a:solidFill>
                <a:srgbClr val="F58534"/>
              </a:solidFill>
              <a:ln>
                <a:noFill/>
              </a:ln>
            </p:spPr>
            <p:txBody>
              <a:bodyPr anchorCtr="0" anchor="b" bIns="91425" lIns="91425" spcFirstLastPara="1" rIns="91425" wrap="square" tIns="109725">
                <a:noAutofit/>
              </a:bodyPr>
              <a:lstStyle/>
              <a:p>
                <a:pPr indent="0" lvl="0" marL="0" marR="0" rtl="0" algn="ctr">
                  <a:lnSpc>
                    <a:spcPct val="90000"/>
                  </a:lnSpc>
                  <a:spcBef>
                    <a:spcPts val="0"/>
                  </a:spcBef>
                  <a:spcAft>
                    <a:spcPts val="0"/>
                  </a:spcAft>
                  <a:buNone/>
                </a:pPr>
                <a:r>
                  <a:rPr lang="en-US" sz="788">
                    <a:solidFill>
                      <a:schemeClr val="lt1"/>
                    </a:solidFill>
                    <a:latin typeface="Arial"/>
                    <a:ea typeface="Arial"/>
                    <a:cs typeface="Arial"/>
                    <a:sym typeface="Arial"/>
                  </a:rPr>
                  <a:t>Worker</a:t>
                </a:r>
                <a:endParaRPr/>
              </a:p>
            </p:txBody>
          </p:sp>
        </p:grpSp>
        <p:grpSp>
          <p:nvGrpSpPr>
            <p:cNvPr id="610" name="Google Shape;610;p54"/>
            <p:cNvGrpSpPr/>
            <p:nvPr/>
          </p:nvGrpSpPr>
          <p:grpSpPr>
            <a:xfrm>
              <a:off x="4297683" y="2023116"/>
              <a:ext cx="731520" cy="576072"/>
              <a:chOff x="7760178" y="2619083"/>
              <a:chExt cx="731520" cy="576072"/>
            </a:xfrm>
          </p:grpSpPr>
          <p:sp>
            <p:nvSpPr>
              <p:cNvPr id="611" name="Google Shape;611;p54"/>
              <p:cNvSpPr/>
              <p:nvPr/>
            </p:nvSpPr>
            <p:spPr>
              <a:xfrm>
                <a:off x="7760178" y="2619083"/>
                <a:ext cx="731520" cy="576072"/>
              </a:xfrm>
              <a:prstGeom prst="roundRect">
                <a:avLst>
                  <a:gd fmla="val 10764" name="adj"/>
                </a:avLst>
              </a:prstGeom>
              <a:solidFill>
                <a:srgbClr val="9D5125"/>
              </a:solidFill>
              <a:ln>
                <a:noFill/>
              </a:ln>
            </p:spPr>
            <p:txBody>
              <a:bodyPr anchorCtr="0" anchor="ctr" bIns="91425" lIns="91425" spcFirstLastPara="1" rIns="91425" wrap="square" tIns="109725">
                <a:noAutofit/>
              </a:bodyPr>
              <a:lstStyle/>
              <a:p>
                <a:pPr indent="0" lvl="0" marL="0" marR="0" rtl="0" algn="ctr">
                  <a:lnSpc>
                    <a:spcPct val="90000"/>
                  </a:lnSpc>
                  <a:spcBef>
                    <a:spcPts val="0"/>
                  </a:spcBef>
                  <a:spcAft>
                    <a:spcPts val="0"/>
                  </a:spcAft>
                  <a:buNone/>
                </a:pPr>
                <a:r>
                  <a:t/>
                </a:r>
                <a:endParaRPr sz="800">
                  <a:solidFill>
                    <a:schemeClr val="lt1"/>
                  </a:solidFill>
                  <a:latin typeface="Arial"/>
                  <a:ea typeface="Arial"/>
                  <a:cs typeface="Arial"/>
                  <a:sym typeface="Arial"/>
                </a:endParaRPr>
              </a:p>
            </p:txBody>
          </p:sp>
          <p:sp>
            <p:nvSpPr>
              <p:cNvPr id="612" name="Google Shape;612;p54"/>
              <p:cNvSpPr/>
              <p:nvPr/>
            </p:nvSpPr>
            <p:spPr>
              <a:xfrm>
                <a:off x="7760178" y="2619083"/>
                <a:ext cx="731520" cy="548640"/>
              </a:xfrm>
              <a:prstGeom prst="roundRect">
                <a:avLst>
                  <a:gd fmla="val 10764" name="adj"/>
                </a:avLst>
              </a:prstGeom>
              <a:solidFill>
                <a:srgbClr val="F58534"/>
              </a:solidFill>
              <a:ln>
                <a:noFill/>
              </a:ln>
            </p:spPr>
            <p:txBody>
              <a:bodyPr anchorCtr="0" anchor="b" bIns="91425" lIns="91425" spcFirstLastPara="1" rIns="91425" wrap="square" tIns="109725">
                <a:noAutofit/>
              </a:bodyPr>
              <a:lstStyle/>
              <a:p>
                <a:pPr indent="0" lvl="0" marL="0" marR="0" rtl="0" algn="ctr">
                  <a:lnSpc>
                    <a:spcPct val="90000"/>
                  </a:lnSpc>
                  <a:spcBef>
                    <a:spcPts val="0"/>
                  </a:spcBef>
                  <a:spcAft>
                    <a:spcPts val="0"/>
                  </a:spcAft>
                  <a:buNone/>
                </a:pPr>
                <a:r>
                  <a:rPr lang="en-US" sz="788">
                    <a:solidFill>
                      <a:schemeClr val="lt1"/>
                    </a:solidFill>
                    <a:latin typeface="Arial"/>
                    <a:ea typeface="Arial"/>
                    <a:cs typeface="Arial"/>
                    <a:sym typeface="Arial"/>
                  </a:rPr>
                  <a:t>Master</a:t>
                </a:r>
                <a:endParaRPr/>
              </a:p>
            </p:txBody>
          </p:sp>
        </p:grpSp>
        <p:grpSp>
          <p:nvGrpSpPr>
            <p:cNvPr id="613" name="Google Shape;613;p54"/>
            <p:cNvGrpSpPr/>
            <p:nvPr/>
          </p:nvGrpSpPr>
          <p:grpSpPr>
            <a:xfrm>
              <a:off x="6126455" y="3120384"/>
              <a:ext cx="731520" cy="576072"/>
              <a:chOff x="7760178" y="2619083"/>
              <a:chExt cx="731520" cy="576072"/>
            </a:xfrm>
          </p:grpSpPr>
          <p:sp>
            <p:nvSpPr>
              <p:cNvPr id="614" name="Google Shape;614;p54"/>
              <p:cNvSpPr/>
              <p:nvPr/>
            </p:nvSpPr>
            <p:spPr>
              <a:xfrm>
                <a:off x="7760178" y="2619083"/>
                <a:ext cx="731520" cy="576072"/>
              </a:xfrm>
              <a:prstGeom prst="roundRect">
                <a:avLst>
                  <a:gd fmla="val 10764" name="adj"/>
                </a:avLst>
              </a:prstGeom>
              <a:solidFill>
                <a:srgbClr val="9D5125"/>
              </a:solidFill>
              <a:ln>
                <a:noFill/>
              </a:ln>
            </p:spPr>
            <p:txBody>
              <a:bodyPr anchorCtr="0" anchor="ctr" bIns="91425" lIns="91425" spcFirstLastPara="1" rIns="91425" wrap="square" tIns="109725">
                <a:noAutofit/>
              </a:bodyPr>
              <a:lstStyle/>
              <a:p>
                <a:pPr indent="0" lvl="0" marL="0" marR="0" rtl="0" algn="ctr">
                  <a:lnSpc>
                    <a:spcPct val="90000"/>
                  </a:lnSpc>
                  <a:spcBef>
                    <a:spcPts val="0"/>
                  </a:spcBef>
                  <a:spcAft>
                    <a:spcPts val="0"/>
                  </a:spcAft>
                  <a:buNone/>
                </a:pPr>
                <a:r>
                  <a:t/>
                </a:r>
                <a:endParaRPr sz="800">
                  <a:solidFill>
                    <a:schemeClr val="lt1"/>
                  </a:solidFill>
                  <a:latin typeface="Arial"/>
                  <a:ea typeface="Arial"/>
                  <a:cs typeface="Arial"/>
                  <a:sym typeface="Arial"/>
                </a:endParaRPr>
              </a:p>
            </p:txBody>
          </p:sp>
          <p:sp>
            <p:nvSpPr>
              <p:cNvPr id="615" name="Google Shape;615;p54"/>
              <p:cNvSpPr/>
              <p:nvPr/>
            </p:nvSpPr>
            <p:spPr>
              <a:xfrm>
                <a:off x="7760178" y="2619083"/>
                <a:ext cx="731520" cy="548640"/>
              </a:xfrm>
              <a:prstGeom prst="roundRect">
                <a:avLst>
                  <a:gd fmla="val 10764" name="adj"/>
                </a:avLst>
              </a:prstGeom>
              <a:solidFill>
                <a:srgbClr val="F58534"/>
              </a:solidFill>
              <a:ln>
                <a:noFill/>
              </a:ln>
            </p:spPr>
            <p:txBody>
              <a:bodyPr anchorCtr="0" anchor="b" bIns="91425" lIns="91425" spcFirstLastPara="1" rIns="91425" wrap="square" tIns="109725">
                <a:noAutofit/>
              </a:bodyPr>
              <a:lstStyle/>
              <a:p>
                <a:pPr indent="0" lvl="0" marL="0" marR="0" rtl="0" algn="ctr">
                  <a:lnSpc>
                    <a:spcPct val="90000"/>
                  </a:lnSpc>
                  <a:spcBef>
                    <a:spcPts val="0"/>
                  </a:spcBef>
                  <a:spcAft>
                    <a:spcPts val="0"/>
                  </a:spcAft>
                  <a:buNone/>
                </a:pPr>
                <a:r>
                  <a:rPr lang="en-US" sz="788">
                    <a:solidFill>
                      <a:schemeClr val="lt1"/>
                    </a:solidFill>
                    <a:latin typeface="Arial"/>
                    <a:ea typeface="Arial"/>
                    <a:cs typeface="Arial"/>
                    <a:sym typeface="Arial"/>
                  </a:rPr>
                  <a:t>Worker</a:t>
                </a:r>
                <a:endParaRPr/>
              </a:p>
            </p:txBody>
          </p:sp>
        </p:grpSp>
        <p:grpSp>
          <p:nvGrpSpPr>
            <p:cNvPr id="616" name="Google Shape;616;p54"/>
            <p:cNvGrpSpPr/>
            <p:nvPr/>
          </p:nvGrpSpPr>
          <p:grpSpPr>
            <a:xfrm>
              <a:off x="5303504" y="3120384"/>
              <a:ext cx="731520" cy="576072"/>
              <a:chOff x="7760178" y="2619083"/>
              <a:chExt cx="731520" cy="576072"/>
            </a:xfrm>
          </p:grpSpPr>
          <p:sp>
            <p:nvSpPr>
              <p:cNvPr id="617" name="Google Shape;617;p54"/>
              <p:cNvSpPr/>
              <p:nvPr/>
            </p:nvSpPr>
            <p:spPr>
              <a:xfrm>
                <a:off x="7760178" y="2619083"/>
                <a:ext cx="731520" cy="576072"/>
              </a:xfrm>
              <a:prstGeom prst="roundRect">
                <a:avLst>
                  <a:gd fmla="val 10764" name="adj"/>
                </a:avLst>
              </a:prstGeom>
              <a:solidFill>
                <a:srgbClr val="9D5125"/>
              </a:solidFill>
              <a:ln>
                <a:noFill/>
              </a:ln>
            </p:spPr>
            <p:txBody>
              <a:bodyPr anchorCtr="0" anchor="ctr" bIns="91425" lIns="91425" spcFirstLastPara="1" rIns="91425" wrap="square" tIns="109725">
                <a:noAutofit/>
              </a:bodyPr>
              <a:lstStyle/>
              <a:p>
                <a:pPr indent="0" lvl="0" marL="0" marR="0" rtl="0" algn="ctr">
                  <a:lnSpc>
                    <a:spcPct val="90000"/>
                  </a:lnSpc>
                  <a:spcBef>
                    <a:spcPts val="0"/>
                  </a:spcBef>
                  <a:spcAft>
                    <a:spcPts val="0"/>
                  </a:spcAft>
                  <a:buNone/>
                </a:pPr>
                <a:r>
                  <a:t/>
                </a:r>
                <a:endParaRPr sz="800">
                  <a:solidFill>
                    <a:schemeClr val="lt1"/>
                  </a:solidFill>
                  <a:latin typeface="Arial"/>
                  <a:ea typeface="Arial"/>
                  <a:cs typeface="Arial"/>
                  <a:sym typeface="Arial"/>
                </a:endParaRPr>
              </a:p>
            </p:txBody>
          </p:sp>
          <p:sp>
            <p:nvSpPr>
              <p:cNvPr id="618" name="Google Shape;618;p54"/>
              <p:cNvSpPr/>
              <p:nvPr/>
            </p:nvSpPr>
            <p:spPr>
              <a:xfrm>
                <a:off x="7760178" y="2619083"/>
                <a:ext cx="731520" cy="548640"/>
              </a:xfrm>
              <a:prstGeom prst="roundRect">
                <a:avLst>
                  <a:gd fmla="val 10764" name="adj"/>
                </a:avLst>
              </a:prstGeom>
              <a:solidFill>
                <a:srgbClr val="F58534"/>
              </a:solidFill>
              <a:ln>
                <a:noFill/>
              </a:ln>
            </p:spPr>
            <p:txBody>
              <a:bodyPr anchorCtr="0" anchor="b" bIns="91425" lIns="91425" spcFirstLastPara="1" rIns="91425" wrap="square" tIns="109725">
                <a:noAutofit/>
              </a:bodyPr>
              <a:lstStyle/>
              <a:p>
                <a:pPr indent="0" lvl="0" marL="0" marR="0" rtl="0" algn="ctr">
                  <a:lnSpc>
                    <a:spcPct val="90000"/>
                  </a:lnSpc>
                  <a:spcBef>
                    <a:spcPts val="0"/>
                  </a:spcBef>
                  <a:spcAft>
                    <a:spcPts val="0"/>
                  </a:spcAft>
                  <a:buNone/>
                </a:pPr>
                <a:r>
                  <a:rPr lang="en-US" sz="788">
                    <a:solidFill>
                      <a:schemeClr val="lt1"/>
                    </a:solidFill>
                    <a:latin typeface="Arial"/>
                    <a:ea typeface="Arial"/>
                    <a:cs typeface="Arial"/>
                    <a:sym typeface="Arial"/>
                  </a:rPr>
                  <a:t>Worker</a:t>
                </a:r>
                <a:endParaRPr/>
              </a:p>
            </p:txBody>
          </p:sp>
        </p:grpSp>
        <p:grpSp>
          <p:nvGrpSpPr>
            <p:cNvPr id="619" name="Google Shape;619;p54"/>
            <p:cNvGrpSpPr/>
            <p:nvPr/>
          </p:nvGrpSpPr>
          <p:grpSpPr>
            <a:xfrm>
              <a:off x="4297683" y="3120384"/>
              <a:ext cx="731520" cy="576072"/>
              <a:chOff x="7760178" y="2619083"/>
              <a:chExt cx="731520" cy="576072"/>
            </a:xfrm>
          </p:grpSpPr>
          <p:sp>
            <p:nvSpPr>
              <p:cNvPr id="620" name="Google Shape;620;p54"/>
              <p:cNvSpPr/>
              <p:nvPr/>
            </p:nvSpPr>
            <p:spPr>
              <a:xfrm>
                <a:off x="7760178" y="2619083"/>
                <a:ext cx="731520" cy="576072"/>
              </a:xfrm>
              <a:prstGeom prst="roundRect">
                <a:avLst>
                  <a:gd fmla="val 10764" name="adj"/>
                </a:avLst>
              </a:prstGeom>
              <a:solidFill>
                <a:srgbClr val="9D5125"/>
              </a:solidFill>
              <a:ln>
                <a:noFill/>
              </a:ln>
            </p:spPr>
            <p:txBody>
              <a:bodyPr anchorCtr="0" anchor="ctr" bIns="91425" lIns="91425" spcFirstLastPara="1" rIns="91425" wrap="square" tIns="109725">
                <a:noAutofit/>
              </a:bodyPr>
              <a:lstStyle/>
              <a:p>
                <a:pPr indent="0" lvl="0" marL="0" marR="0" rtl="0" algn="ctr">
                  <a:lnSpc>
                    <a:spcPct val="90000"/>
                  </a:lnSpc>
                  <a:spcBef>
                    <a:spcPts val="0"/>
                  </a:spcBef>
                  <a:spcAft>
                    <a:spcPts val="0"/>
                  </a:spcAft>
                  <a:buNone/>
                </a:pPr>
                <a:r>
                  <a:t/>
                </a:r>
                <a:endParaRPr sz="800">
                  <a:solidFill>
                    <a:schemeClr val="lt1"/>
                  </a:solidFill>
                  <a:latin typeface="Arial"/>
                  <a:ea typeface="Arial"/>
                  <a:cs typeface="Arial"/>
                  <a:sym typeface="Arial"/>
                </a:endParaRPr>
              </a:p>
            </p:txBody>
          </p:sp>
          <p:sp>
            <p:nvSpPr>
              <p:cNvPr id="621" name="Google Shape;621;p54"/>
              <p:cNvSpPr/>
              <p:nvPr/>
            </p:nvSpPr>
            <p:spPr>
              <a:xfrm>
                <a:off x="7760178" y="2619083"/>
                <a:ext cx="731520" cy="548640"/>
              </a:xfrm>
              <a:prstGeom prst="roundRect">
                <a:avLst>
                  <a:gd fmla="val 10764" name="adj"/>
                </a:avLst>
              </a:prstGeom>
              <a:solidFill>
                <a:srgbClr val="F58534"/>
              </a:solidFill>
              <a:ln>
                <a:noFill/>
              </a:ln>
            </p:spPr>
            <p:txBody>
              <a:bodyPr anchorCtr="0" anchor="b" bIns="91425" lIns="91425" spcFirstLastPara="1" rIns="91425" wrap="square" tIns="109725">
                <a:noAutofit/>
              </a:bodyPr>
              <a:lstStyle/>
              <a:p>
                <a:pPr indent="0" lvl="0" marL="0" marR="0" rtl="0" algn="ctr">
                  <a:lnSpc>
                    <a:spcPct val="90000"/>
                  </a:lnSpc>
                  <a:spcBef>
                    <a:spcPts val="0"/>
                  </a:spcBef>
                  <a:spcAft>
                    <a:spcPts val="0"/>
                  </a:spcAft>
                  <a:buNone/>
                </a:pPr>
                <a:r>
                  <a:rPr lang="en-US" sz="788">
                    <a:solidFill>
                      <a:schemeClr val="lt1"/>
                    </a:solidFill>
                    <a:latin typeface="Arial"/>
                    <a:ea typeface="Arial"/>
                    <a:cs typeface="Arial"/>
                    <a:sym typeface="Arial"/>
                  </a:rPr>
                  <a:t>Master</a:t>
                </a:r>
                <a:endParaRPr/>
              </a:p>
            </p:txBody>
          </p:sp>
        </p:grpSp>
      </p:grpSp>
      <p:grpSp>
        <p:nvGrpSpPr>
          <p:cNvPr id="622" name="Google Shape;622;p54"/>
          <p:cNvGrpSpPr/>
          <p:nvPr/>
        </p:nvGrpSpPr>
        <p:grpSpPr>
          <a:xfrm>
            <a:off x="4823953" y="1500259"/>
            <a:ext cx="2081636" cy="1239860"/>
            <a:chOff x="4537011" y="2140331"/>
            <a:chExt cx="2081636" cy="1239860"/>
          </a:xfrm>
        </p:grpSpPr>
        <p:pic>
          <p:nvPicPr>
            <p:cNvPr id="623" name="Google Shape;623;p54"/>
            <p:cNvPicPr preferRelativeResize="0"/>
            <p:nvPr/>
          </p:nvPicPr>
          <p:blipFill rotWithShape="1">
            <a:blip r:embed="rId3">
              <a:alphaModFix/>
            </a:blip>
            <a:srcRect b="0" l="0" r="0" t="0"/>
            <a:stretch/>
          </p:blipFill>
          <p:spPr>
            <a:xfrm>
              <a:off x="6365783" y="2140331"/>
              <a:ext cx="252864" cy="142592"/>
            </a:xfrm>
            <a:prstGeom prst="rect">
              <a:avLst/>
            </a:prstGeom>
            <a:noFill/>
            <a:ln>
              <a:noFill/>
            </a:ln>
          </p:spPr>
        </p:pic>
        <p:pic>
          <p:nvPicPr>
            <p:cNvPr id="624" name="Google Shape;624;p54"/>
            <p:cNvPicPr preferRelativeResize="0"/>
            <p:nvPr/>
          </p:nvPicPr>
          <p:blipFill rotWithShape="1">
            <a:blip r:embed="rId3">
              <a:alphaModFix/>
            </a:blip>
            <a:srcRect b="0" l="0" r="0" t="0"/>
            <a:stretch/>
          </p:blipFill>
          <p:spPr>
            <a:xfrm>
              <a:off x="5542832" y="2140331"/>
              <a:ext cx="252864" cy="142592"/>
            </a:xfrm>
            <a:prstGeom prst="rect">
              <a:avLst/>
            </a:prstGeom>
            <a:noFill/>
            <a:ln>
              <a:noFill/>
            </a:ln>
          </p:spPr>
        </p:pic>
        <p:pic>
          <p:nvPicPr>
            <p:cNvPr id="625" name="Google Shape;625;p54"/>
            <p:cNvPicPr preferRelativeResize="0"/>
            <p:nvPr/>
          </p:nvPicPr>
          <p:blipFill rotWithShape="1">
            <a:blip r:embed="rId3">
              <a:alphaModFix/>
            </a:blip>
            <a:srcRect b="0" l="0" r="0" t="0"/>
            <a:stretch/>
          </p:blipFill>
          <p:spPr>
            <a:xfrm>
              <a:off x="4537011" y="2140331"/>
              <a:ext cx="252864" cy="142592"/>
            </a:xfrm>
            <a:prstGeom prst="rect">
              <a:avLst/>
            </a:prstGeom>
            <a:noFill/>
            <a:ln>
              <a:noFill/>
            </a:ln>
          </p:spPr>
        </p:pic>
        <p:pic>
          <p:nvPicPr>
            <p:cNvPr id="626" name="Google Shape;626;p54"/>
            <p:cNvPicPr preferRelativeResize="0"/>
            <p:nvPr/>
          </p:nvPicPr>
          <p:blipFill rotWithShape="1">
            <a:blip r:embed="rId3">
              <a:alphaModFix/>
            </a:blip>
            <a:srcRect b="0" l="0" r="0" t="0"/>
            <a:stretch/>
          </p:blipFill>
          <p:spPr>
            <a:xfrm>
              <a:off x="6365783" y="3237599"/>
              <a:ext cx="252864" cy="142592"/>
            </a:xfrm>
            <a:prstGeom prst="rect">
              <a:avLst/>
            </a:prstGeom>
            <a:noFill/>
            <a:ln>
              <a:noFill/>
            </a:ln>
          </p:spPr>
        </p:pic>
        <p:pic>
          <p:nvPicPr>
            <p:cNvPr id="627" name="Google Shape;627;p54"/>
            <p:cNvPicPr preferRelativeResize="0"/>
            <p:nvPr/>
          </p:nvPicPr>
          <p:blipFill rotWithShape="1">
            <a:blip r:embed="rId3">
              <a:alphaModFix/>
            </a:blip>
            <a:srcRect b="0" l="0" r="0" t="0"/>
            <a:stretch/>
          </p:blipFill>
          <p:spPr>
            <a:xfrm>
              <a:off x="5542832" y="3237599"/>
              <a:ext cx="252864" cy="142592"/>
            </a:xfrm>
            <a:prstGeom prst="rect">
              <a:avLst/>
            </a:prstGeom>
            <a:noFill/>
            <a:ln>
              <a:noFill/>
            </a:ln>
          </p:spPr>
        </p:pic>
        <p:pic>
          <p:nvPicPr>
            <p:cNvPr id="628" name="Google Shape;628;p54"/>
            <p:cNvPicPr preferRelativeResize="0"/>
            <p:nvPr/>
          </p:nvPicPr>
          <p:blipFill rotWithShape="1">
            <a:blip r:embed="rId3">
              <a:alphaModFix/>
            </a:blip>
            <a:srcRect b="0" l="0" r="0" t="0"/>
            <a:stretch/>
          </p:blipFill>
          <p:spPr>
            <a:xfrm>
              <a:off x="4537011" y="3237599"/>
              <a:ext cx="252864" cy="142592"/>
            </a:xfrm>
            <a:prstGeom prst="rect">
              <a:avLst/>
            </a:prstGeom>
            <a:noFill/>
            <a:ln>
              <a:noFill/>
            </a:ln>
          </p:spPr>
        </p:pic>
      </p:grpSp>
      <p:pic>
        <p:nvPicPr>
          <p:cNvPr id="629" name="Google Shape;629;p54"/>
          <p:cNvPicPr preferRelativeResize="0"/>
          <p:nvPr/>
        </p:nvPicPr>
        <p:blipFill rotWithShape="1">
          <a:blip r:embed="rId4">
            <a:alphaModFix/>
          </a:blip>
          <a:srcRect b="0" l="0" r="0" t="0"/>
          <a:stretch/>
        </p:blipFill>
        <p:spPr>
          <a:xfrm>
            <a:off x="3533418" y="1430406"/>
            <a:ext cx="399880" cy="453917"/>
          </a:xfrm>
          <a:prstGeom prst="rect">
            <a:avLst/>
          </a:prstGeom>
          <a:noFill/>
          <a:ln>
            <a:noFill/>
          </a:ln>
        </p:spPr>
      </p:pic>
      <p:pic>
        <p:nvPicPr>
          <p:cNvPr id="630" name="Google Shape;630;p54"/>
          <p:cNvPicPr preferRelativeResize="0"/>
          <p:nvPr/>
        </p:nvPicPr>
        <p:blipFill rotWithShape="1">
          <a:blip r:embed="rId5">
            <a:alphaModFix/>
          </a:blip>
          <a:srcRect b="0" l="0" r="0" t="0"/>
          <a:stretch/>
        </p:blipFill>
        <p:spPr>
          <a:xfrm>
            <a:off x="3519870" y="2252260"/>
            <a:ext cx="426976" cy="512372"/>
          </a:xfrm>
          <a:prstGeom prst="rect">
            <a:avLst/>
          </a:prstGeom>
          <a:noFill/>
          <a:ln>
            <a:noFill/>
          </a:ln>
        </p:spPr>
      </p:pic>
      <p:sp>
        <p:nvSpPr>
          <p:cNvPr id="631" name="Google Shape;631;p54"/>
          <p:cNvSpPr/>
          <p:nvPr/>
        </p:nvSpPr>
        <p:spPr>
          <a:xfrm>
            <a:off x="4493186" y="1291604"/>
            <a:ext cx="914400" cy="2103120"/>
          </a:xfrm>
          <a:prstGeom prst="rect">
            <a:avLst/>
          </a:prstGeom>
          <a:noFill/>
          <a:ln cap="flat" cmpd="sng" w="9525">
            <a:solidFill>
              <a:schemeClr val="accent2"/>
            </a:solidFill>
            <a:prstDash val="dash"/>
            <a:round/>
            <a:headEnd len="sm" w="sm" type="none"/>
            <a:tailEnd len="sm" w="sm" type="none"/>
          </a:ln>
        </p:spPr>
        <p:txBody>
          <a:bodyPr anchorCtr="0" anchor="b" bIns="91425" lIns="91425" spcFirstLastPara="1" rIns="109725" wrap="square" tIns="0">
            <a:noAutofit/>
          </a:bodyPr>
          <a:lstStyle/>
          <a:p>
            <a:pPr indent="0" lvl="0" marL="0" marR="0" rtl="0" algn="r">
              <a:lnSpc>
                <a:spcPct val="90000"/>
              </a:lnSpc>
              <a:spcBef>
                <a:spcPts val="0"/>
              </a:spcBef>
              <a:spcAft>
                <a:spcPts val="0"/>
              </a:spcAft>
              <a:buNone/>
            </a:pPr>
            <a:r>
              <a:rPr lang="en-US" sz="788">
                <a:solidFill>
                  <a:schemeClr val="lt1"/>
                </a:solidFill>
                <a:latin typeface="Arial"/>
                <a:ea typeface="Arial"/>
                <a:cs typeface="Arial"/>
                <a:sym typeface="Arial"/>
              </a:rPr>
              <a:t>ASG</a:t>
            </a:r>
            <a:endParaRPr/>
          </a:p>
        </p:txBody>
      </p:sp>
      <p:sp>
        <p:nvSpPr>
          <p:cNvPr id="632" name="Google Shape;632;p54"/>
          <p:cNvSpPr/>
          <p:nvPr/>
        </p:nvSpPr>
        <p:spPr>
          <a:xfrm>
            <a:off x="4401748" y="1200165"/>
            <a:ext cx="3200400" cy="1097280"/>
          </a:xfrm>
          <a:prstGeom prst="rect">
            <a:avLst/>
          </a:prstGeom>
          <a:noFill/>
          <a:ln cap="flat" cmpd="sng" w="9525">
            <a:solidFill>
              <a:schemeClr val="accent1"/>
            </a:solidFill>
            <a:prstDash val="dash"/>
            <a:round/>
            <a:headEnd len="sm" w="sm" type="none"/>
            <a:tailEnd len="sm" w="sm" type="none"/>
          </a:ln>
        </p:spPr>
        <p:txBody>
          <a:bodyPr anchorCtr="0" anchor="b" bIns="91425" lIns="91425" spcFirstLastPara="1" rIns="109725" wrap="square" tIns="0">
            <a:noAutofit/>
          </a:bodyPr>
          <a:lstStyle/>
          <a:p>
            <a:pPr indent="0" lvl="0" marL="0" marR="0" rtl="0" algn="r">
              <a:lnSpc>
                <a:spcPct val="90000"/>
              </a:lnSpc>
              <a:spcBef>
                <a:spcPts val="0"/>
              </a:spcBef>
              <a:spcAft>
                <a:spcPts val="0"/>
              </a:spcAft>
              <a:buNone/>
            </a:pPr>
            <a:r>
              <a:rPr lang="en-US" sz="788">
                <a:solidFill>
                  <a:schemeClr val="lt1"/>
                </a:solidFill>
                <a:latin typeface="Arial"/>
                <a:ea typeface="Arial"/>
                <a:cs typeface="Arial"/>
                <a:sym typeface="Arial"/>
              </a:rPr>
              <a:t>AZ1</a:t>
            </a:r>
            <a:endParaRPr/>
          </a:p>
        </p:txBody>
      </p:sp>
      <p:sp>
        <p:nvSpPr>
          <p:cNvPr id="633" name="Google Shape;633;p54"/>
          <p:cNvSpPr/>
          <p:nvPr/>
        </p:nvSpPr>
        <p:spPr>
          <a:xfrm>
            <a:off x="4310308" y="1108726"/>
            <a:ext cx="3383280" cy="2743200"/>
          </a:xfrm>
          <a:prstGeom prst="rect">
            <a:avLst/>
          </a:prstGeom>
          <a:noFill/>
          <a:ln cap="flat" cmpd="sng" w="9525">
            <a:solidFill>
              <a:srgbClr val="FFC000"/>
            </a:solidFill>
            <a:prstDash val="dash"/>
            <a:round/>
            <a:headEnd len="sm" w="sm" type="none"/>
            <a:tailEnd len="sm" w="sm" type="none"/>
          </a:ln>
        </p:spPr>
        <p:txBody>
          <a:bodyPr anchorCtr="0" anchor="b" bIns="91425" lIns="91425" spcFirstLastPara="1" rIns="109725" wrap="square" tIns="0">
            <a:noAutofit/>
          </a:bodyPr>
          <a:lstStyle/>
          <a:p>
            <a:pPr indent="0" lvl="0" marL="0" marR="0" rtl="0" algn="r">
              <a:lnSpc>
                <a:spcPct val="90000"/>
              </a:lnSpc>
              <a:spcBef>
                <a:spcPts val="0"/>
              </a:spcBef>
              <a:spcAft>
                <a:spcPts val="0"/>
              </a:spcAft>
              <a:buNone/>
            </a:pPr>
            <a:r>
              <a:rPr lang="en-US" sz="788">
                <a:solidFill>
                  <a:schemeClr val="lt1"/>
                </a:solidFill>
                <a:latin typeface="Arial"/>
                <a:ea typeface="Arial"/>
                <a:cs typeface="Arial"/>
                <a:sym typeface="Arial"/>
              </a:rPr>
              <a:t>Region</a:t>
            </a:r>
            <a:endParaRPr/>
          </a:p>
        </p:txBody>
      </p:sp>
      <p:sp>
        <p:nvSpPr>
          <p:cNvPr id="634" name="Google Shape;634;p54"/>
          <p:cNvSpPr/>
          <p:nvPr/>
        </p:nvSpPr>
        <p:spPr>
          <a:xfrm>
            <a:off x="4401715" y="2388860"/>
            <a:ext cx="3200400" cy="1097280"/>
          </a:xfrm>
          <a:prstGeom prst="rect">
            <a:avLst/>
          </a:prstGeom>
          <a:noFill/>
          <a:ln cap="flat" cmpd="sng" w="9525">
            <a:solidFill>
              <a:schemeClr val="accent1"/>
            </a:solidFill>
            <a:prstDash val="dash"/>
            <a:round/>
            <a:headEnd len="sm" w="sm" type="none"/>
            <a:tailEnd len="sm" w="sm" type="none"/>
          </a:ln>
        </p:spPr>
        <p:txBody>
          <a:bodyPr anchorCtr="0" anchor="b" bIns="91425" lIns="91425" spcFirstLastPara="1" rIns="109725" wrap="square" tIns="0">
            <a:noAutofit/>
          </a:bodyPr>
          <a:lstStyle/>
          <a:p>
            <a:pPr indent="0" lvl="0" marL="0" marR="0" rtl="0" algn="r">
              <a:lnSpc>
                <a:spcPct val="90000"/>
              </a:lnSpc>
              <a:spcBef>
                <a:spcPts val="0"/>
              </a:spcBef>
              <a:spcAft>
                <a:spcPts val="0"/>
              </a:spcAft>
              <a:buNone/>
            </a:pPr>
            <a:r>
              <a:rPr lang="en-US" sz="788">
                <a:solidFill>
                  <a:schemeClr val="lt1"/>
                </a:solidFill>
                <a:latin typeface="Arial"/>
                <a:ea typeface="Arial"/>
                <a:cs typeface="Arial"/>
                <a:sym typeface="Arial"/>
              </a:rPr>
              <a:t>AZ2</a:t>
            </a:r>
            <a:endParaRPr/>
          </a:p>
        </p:txBody>
      </p:sp>
      <p:sp>
        <p:nvSpPr>
          <p:cNvPr id="635" name="Google Shape;635;p54"/>
          <p:cNvSpPr/>
          <p:nvPr/>
        </p:nvSpPr>
        <p:spPr>
          <a:xfrm>
            <a:off x="5499015" y="1291604"/>
            <a:ext cx="1737360" cy="2103120"/>
          </a:xfrm>
          <a:prstGeom prst="rect">
            <a:avLst/>
          </a:prstGeom>
          <a:noFill/>
          <a:ln cap="flat" cmpd="sng" w="9525">
            <a:solidFill>
              <a:schemeClr val="accent2"/>
            </a:solidFill>
            <a:prstDash val="dash"/>
            <a:round/>
            <a:headEnd len="sm" w="sm" type="none"/>
            <a:tailEnd len="sm" w="sm" type="none"/>
          </a:ln>
        </p:spPr>
        <p:txBody>
          <a:bodyPr anchorCtr="0" anchor="b" bIns="91425" lIns="91425" spcFirstLastPara="1" rIns="109725" wrap="square" tIns="0">
            <a:noAutofit/>
          </a:bodyPr>
          <a:lstStyle/>
          <a:p>
            <a:pPr indent="0" lvl="0" marL="0" marR="0" rtl="0" algn="r">
              <a:lnSpc>
                <a:spcPct val="90000"/>
              </a:lnSpc>
              <a:spcBef>
                <a:spcPts val="0"/>
              </a:spcBef>
              <a:spcAft>
                <a:spcPts val="0"/>
              </a:spcAft>
              <a:buNone/>
            </a:pPr>
            <a:r>
              <a:rPr lang="en-US" sz="788">
                <a:solidFill>
                  <a:schemeClr val="lt1"/>
                </a:solidFill>
                <a:latin typeface="Arial"/>
                <a:ea typeface="Arial"/>
                <a:cs typeface="Arial"/>
                <a:sym typeface="Arial"/>
              </a:rPr>
              <a:t>ASG</a:t>
            </a:r>
            <a:endParaRPr/>
          </a:p>
        </p:txBody>
      </p:sp>
      <p:cxnSp>
        <p:nvCxnSpPr>
          <p:cNvPr id="636" name="Google Shape;636;p54"/>
          <p:cNvCxnSpPr/>
          <p:nvPr/>
        </p:nvCxnSpPr>
        <p:spPr>
          <a:xfrm rot="10800000">
            <a:off x="3733357" y="1884323"/>
            <a:ext cx="0" cy="367937"/>
          </a:xfrm>
          <a:prstGeom prst="straightConnector1">
            <a:avLst/>
          </a:prstGeom>
          <a:noFill/>
          <a:ln cap="flat" cmpd="sng" w="9525">
            <a:solidFill>
              <a:schemeClr val="dk2"/>
            </a:solidFill>
            <a:prstDash val="solid"/>
            <a:round/>
            <a:headEnd len="sm" w="sm" type="none"/>
            <a:tailEnd len="sm" w="sm" type="none"/>
          </a:ln>
        </p:spPr>
      </p:cxnSp>
      <p:cxnSp>
        <p:nvCxnSpPr>
          <p:cNvPr id="637" name="Google Shape;637;p54"/>
          <p:cNvCxnSpPr/>
          <p:nvPr/>
        </p:nvCxnSpPr>
        <p:spPr>
          <a:xfrm flipH="1">
            <a:off x="3933297" y="1657364"/>
            <a:ext cx="651328" cy="1"/>
          </a:xfrm>
          <a:prstGeom prst="straightConnector1">
            <a:avLst/>
          </a:prstGeom>
          <a:noFill/>
          <a:ln cap="flat" cmpd="sng" w="9525">
            <a:solidFill>
              <a:schemeClr val="dk2"/>
            </a:solidFill>
            <a:prstDash val="solid"/>
            <a:round/>
            <a:headEnd len="sm" w="sm" type="none"/>
            <a:tailEnd len="sm" w="sm" type="none"/>
          </a:ln>
        </p:spPr>
      </p:cxnSp>
      <p:pic>
        <p:nvPicPr>
          <p:cNvPr id="638" name="Google Shape;638;p54"/>
          <p:cNvPicPr preferRelativeResize="0"/>
          <p:nvPr/>
        </p:nvPicPr>
        <p:blipFill rotWithShape="1">
          <a:blip r:embed="rId6">
            <a:alphaModFix/>
          </a:blip>
          <a:srcRect b="0" l="0" r="0" t="0"/>
          <a:stretch/>
        </p:blipFill>
        <p:spPr>
          <a:xfrm>
            <a:off x="3510853" y="3132570"/>
            <a:ext cx="445010" cy="445010"/>
          </a:xfrm>
          <a:prstGeom prst="rect">
            <a:avLst/>
          </a:prstGeom>
          <a:noFill/>
          <a:ln>
            <a:noFill/>
          </a:ln>
        </p:spPr>
      </p:pic>
      <p:cxnSp>
        <p:nvCxnSpPr>
          <p:cNvPr id="639" name="Google Shape;639;p54"/>
          <p:cNvCxnSpPr/>
          <p:nvPr/>
        </p:nvCxnSpPr>
        <p:spPr>
          <a:xfrm rot="10800000">
            <a:off x="3733357" y="2764631"/>
            <a:ext cx="0" cy="367938"/>
          </a:xfrm>
          <a:prstGeom prst="straightConnector1">
            <a:avLst/>
          </a:prstGeom>
          <a:noFill/>
          <a:ln cap="flat" cmpd="sng" w="9525">
            <a:solidFill>
              <a:schemeClr val="dk2"/>
            </a:solidFill>
            <a:prstDash val="solid"/>
            <a:round/>
            <a:headEnd len="sm" w="sm" type="none"/>
            <a:tailEnd len="sm" w="sm" type="none"/>
          </a:ln>
        </p:spPr>
      </p:cxnSp>
      <p:sp>
        <p:nvSpPr>
          <p:cNvPr id="640" name="Google Shape;640;p54"/>
          <p:cNvSpPr txBox="1"/>
          <p:nvPr/>
        </p:nvSpPr>
        <p:spPr>
          <a:xfrm>
            <a:off x="2314575" y="1435574"/>
            <a:ext cx="1193995"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Arial"/>
                <a:ea typeface="Arial"/>
                <a:cs typeface="Arial"/>
                <a:sym typeface="Arial"/>
              </a:rPr>
              <a:t>Amazon CloudWatch Logs</a:t>
            </a:r>
            <a:endParaRPr/>
          </a:p>
        </p:txBody>
      </p:sp>
      <p:sp>
        <p:nvSpPr>
          <p:cNvPr id="641" name="Google Shape;641;p54"/>
          <p:cNvSpPr txBox="1"/>
          <p:nvPr/>
        </p:nvSpPr>
        <p:spPr>
          <a:xfrm>
            <a:off x="2391658" y="2334878"/>
            <a:ext cx="11169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Arial"/>
                <a:ea typeface="Arial"/>
                <a:cs typeface="Arial"/>
                <a:sym typeface="Arial"/>
              </a:rPr>
              <a:t>Amazon Elasticsearch</a:t>
            </a:r>
            <a:endParaRPr sz="1200">
              <a:solidFill>
                <a:schemeClr val="lt1"/>
              </a:solidFill>
              <a:latin typeface="Arial"/>
              <a:ea typeface="Arial"/>
              <a:cs typeface="Arial"/>
              <a:sym typeface="Arial"/>
            </a:endParaRPr>
          </a:p>
          <a:p>
            <a:pPr indent="0" lvl="0" marL="0" marR="0" rtl="0" algn="r">
              <a:spcBef>
                <a:spcPts val="0"/>
              </a:spcBef>
              <a:spcAft>
                <a:spcPts val="0"/>
              </a:spcAft>
              <a:buNone/>
            </a:pPr>
            <a:r>
              <a:rPr lang="en-US" sz="1200">
                <a:solidFill>
                  <a:schemeClr val="lt1"/>
                </a:solidFill>
                <a:latin typeface="Arial"/>
                <a:ea typeface="Arial"/>
                <a:cs typeface="Arial"/>
                <a:sym typeface="Arial"/>
              </a:rPr>
              <a:t>Service</a:t>
            </a:r>
            <a:endParaRPr/>
          </a:p>
        </p:txBody>
      </p:sp>
      <p:sp>
        <p:nvSpPr>
          <p:cNvPr id="642" name="Google Shape;642;p54"/>
          <p:cNvSpPr txBox="1"/>
          <p:nvPr/>
        </p:nvSpPr>
        <p:spPr>
          <a:xfrm>
            <a:off x="2786063" y="3247353"/>
            <a:ext cx="722508" cy="276999"/>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200">
                <a:solidFill>
                  <a:schemeClr val="lt1"/>
                </a:solidFill>
                <a:latin typeface="Arial"/>
                <a:ea typeface="Arial"/>
                <a:cs typeface="Arial"/>
                <a:sym typeface="Arial"/>
              </a:rPr>
              <a:t>Kibana</a:t>
            </a:r>
            <a:endParaRPr/>
          </a:p>
        </p:txBody>
      </p:sp>
      <p:sp>
        <p:nvSpPr>
          <p:cNvPr id="643" name="Google Shape;643;p54"/>
          <p:cNvSpPr txBox="1"/>
          <p:nvPr/>
        </p:nvSpPr>
        <p:spPr>
          <a:xfrm>
            <a:off x="7819969" y="1290952"/>
            <a:ext cx="1135500" cy="5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350">
                <a:solidFill>
                  <a:schemeClr val="lt1"/>
                </a:solidFill>
                <a:latin typeface="Arial"/>
                <a:ea typeface="Arial"/>
                <a:cs typeface="Arial"/>
                <a:sym typeface="Arial"/>
              </a:rPr>
              <a:t>Fluentd DaemonSet</a:t>
            </a:r>
            <a:endParaRPr sz="1350">
              <a:solidFill>
                <a:schemeClr val="lt1"/>
              </a:solidFill>
              <a:latin typeface="Arial"/>
              <a:ea typeface="Arial"/>
              <a:cs typeface="Arial"/>
              <a:sym typeface="Arial"/>
            </a:endParaRPr>
          </a:p>
        </p:txBody>
      </p:sp>
      <p:cxnSp>
        <p:nvCxnSpPr>
          <p:cNvPr id="644" name="Google Shape;644;p54"/>
          <p:cNvCxnSpPr/>
          <p:nvPr/>
        </p:nvCxnSpPr>
        <p:spPr>
          <a:xfrm rot="10800000">
            <a:off x="6905589" y="1571554"/>
            <a:ext cx="960004" cy="0"/>
          </a:xfrm>
          <a:prstGeom prst="straightConnector1">
            <a:avLst/>
          </a:prstGeom>
          <a:noFill/>
          <a:ln cap="flat" cmpd="sng" w="9525">
            <a:solidFill>
              <a:schemeClr val="dk2"/>
            </a:solidFill>
            <a:prstDash val="solid"/>
            <a:round/>
            <a:headEnd len="sm" w="sm" type="none"/>
            <a:tailEnd len="sm" w="sm" type="none"/>
          </a:ln>
        </p:spPr>
      </p:cxnSp>
      <p:sp>
        <p:nvSpPr>
          <p:cNvPr id="645" name="Google Shape;645;p54"/>
          <p:cNvSpPr txBox="1"/>
          <p:nvPr/>
        </p:nvSpPr>
        <p:spPr>
          <a:xfrm>
            <a:off x="402722" y="2388872"/>
            <a:ext cx="1920240" cy="300082"/>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Clr>
                <a:schemeClr val="lt1"/>
              </a:buClr>
              <a:buSzPts val="1350"/>
              <a:buFont typeface="Arial"/>
              <a:buNone/>
            </a:pPr>
            <a:r>
              <a:rPr b="0" i="0" lang="en-US" sz="1350">
                <a:solidFill>
                  <a:schemeClr val="lt1"/>
                </a:solidFill>
                <a:latin typeface="Arial"/>
                <a:ea typeface="Arial"/>
                <a:cs typeface="Arial"/>
                <a:sym typeface="Arial"/>
              </a:rPr>
              <a:t>Kubectl logs</a:t>
            </a:r>
            <a:endParaRPr/>
          </a:p>
        </p:txBody>
      </p:sp>
      <p:sp>
        <p:nvSpPr>
          <p:cNvPr id="646" name="Google Shape;646;p54"/>
          <p:cNvSpPr txBox="1"/>
          <p:nvPr/>
        </p:nvSpPr>
        <p:spPr>
          <a:xfrm>
            <a:off x="402722" y="2836065"/>
            <a:ext cx="1920240" cy="715581"/>
          </a:xfrm>
          <a:prstGeom prst="rect">
            <a:avLst/>
          </a:prstGeom>
          <a:noFill/>
          <a:ln>
            <a:noFill/>
          </a:ln>
        </p:spPr>
        <p:txBody>
          <a:bodyPr anchorCtr="0" anchor="t" bIns="45700" lIns="0" spcFirstLastPara="1" rIns="91425" wrap="square" tIns="45700">
            <a:noAutofit/>
          </a:bodyPr>
          <a:lstStyle/>
          <a:p>
            <a:pPr indent="0" lvl="0" marL="0" marR="0" rtl="0" algn="l">
              <a:spcBef>
                <a:spcPts val="0"/>
              </a:spcBef>
              <a:spcAft>
                <a:spcPts val="0"/>
              </a:spcAft>
              <a:buClr>
                <a:schemeClr val="lt1"/>
              </a:buClr>
              <a:buSzPts val="1350"/>
              <a:buFont typeface="Arial"/>
              <a:buNone/>
            </a:pPr>
            <a:r>
              <a:rPr b="1" i="0" lang="en-US" sz="1350">
                <a:solidFill>
                  <a:schemeClr val="lt1"/>
                </a:solidFill>
                <a:latin typeface="Arial"/>
                <a:ea typeface="Arial"/>
                <a:cs typeface="Arial"/>
                <a:sym typeface="Arial"/>
              </a:rPr>
              <a:t>E</a:t>
            </a:r>
            <a:r>
              <a:rPr b="0" i="0" lang="en-US" sz="1350">
                <a:solidFill>
                  <a:schemeClr val="lt1"/>
                </a:solidFill>
                <a:latin typeface="Arial"/>
                <a:ea typeface="Arial"/>
                <a:cs typeface="Arial"/>
                <a:sym typeface="Arial"/>
              </a:rPr>
              <a:t>lasticsearch (index), </a:t>
            </a:r>
            <a:r>
              <a:rPr b="1" i="0" lang="en-US" sz="1350">
                <a:solidFill>
                  <a:schemeClr val="lt1"/>
                </a:solidFill>
                <a:latin typeface="Arial"/>
                <a:ea typeface="Arial"/>
                <a:cs typeface="Arial"/>
                <a:sym typeface="Arial"/>
              </a:rPr>
              <a:t>F</a:t>
            </a:r>
            <a:r>
              <a:rPr b="0" i="0" lang="en-US" sz="1350">
                <a:solidFill>
                  <a:schemeClr val="lt1"/>
                </a:solidFill>
                <a:latin typeface="Arial"/>
                <a:ea typeface="Arial"/>
                <a:cs typeface="Arial"/>
                <a:sym typeface="Arial"/>
              </a:rPr>
              <a:t>luentd (store), and </a:t>
            </a:r>
            <a:r>
              <a:rPr b="1" i="0" lang="en-US" sz="1350">
                <a:solidFill>
                  <a:schemeClr val="lt1"/>
                </a:solidFill>
                <a:latin typeface="Arial"/>
                <a:ea typeface="Arial"/>
                <a:cs typeface="Arial"/>
                <a:sym typeface="Arial"/>
              </a:rPr>
              <a:t>K</a:t>
            </a:r>
            <a:r>
              <a:rPr b="0" i="0" lang="en-US" sz="1350">
                <a:solidFill>
                  <a:schemeClr val="lt1"/>
                </a:solidFill>
                <a:latin typeface="Arial"/>
                <a:ea typeface="Arial"/>
                <a:cs typeface="Arial"/>
                <a:sym typeface="Arial"/>
              </a:rPr>
              <a:t>ibana (visualize)</a:t>
            </a:r>
            <a:endParaRPr b="0" i="0" sz="1350">
              <a:solidFill>
                <a:schemeClr val="lt1"/>
              </a:solidFill>
              <a:latin typeface="Arial"/>
              <a:ea typeface="Arial"/>
              <a:cs typeface="Arial"/>
              <a:sym typeface="Arial"/>
            </a:endParaRPr>
          </a:p>
        </p:txBody>
      </p:sp>
      <p:sp>
        <p:nvSpPr>
          <p:cNvPr id="647" name="Google Shape;647;p54"/>
          <p:cNvSpPr txBox="1"/>
          <p:nvPr/>
        </p:nvSpPr>
        <p:spPr>
          <a:xfrm>
            <a:off x="402723" y="1278969"/>
            <a:ext cx="1476508" cy="469830"/>
          </a:xfrm>
          <a:prstGeom prst="rect">
            <a:avLst/>
          </a:prstGeom>
          <a:noFill/>
          <a:ln>
            <a:noFill/>
          </a:ln>
        </p:spPr>
        <p:txBody>
          <a:bodyPr anchorCtr="0" anchor="b" bIns="45700" lIns="0" spcFirstLastPara="1" rIns="91425" wrap="square" tIns="45700">
            <a:noAutofit/>
          </a:bodyPr>
          <a:lstStyle/>
          <a:p>
            <a:pPr indent="0" lvl="0" marL="0" marR="0" rtl="0" algn="l">
              <a:spcBef>
                <a:spcPts val="0"/>
              </a:spcBef>
              <a:spcAft>
                <a:spcPts val="0"/>
              </a:spcAft>
              <a:buClr>
                <a:schemeClr val="lt1"/>
              </a:buClr>
              <a:buSzPts val="3000"/>
              <a:buFont typeface="Arial"/>
              <a:buNone/>
            </a:pPr>
            <a:r>
              <a:rPr b="0" i="0" lang="en-US" sz="3000">
                <a:solidFill>
                  <a:schemeClr val="lt1"/>
                </a:solidFill>
                <a:latin typeface="Arial"/>
                <a:ea typeface="Arial"/>
                <a:cs typeface="Arial"/>
                <a:sym typeface="Arial"/>
              </a:rPr>
              <a:t>Logs</a:t>
            </a:r>
            <a:endParaRPr b="0" i="0" sz="3000">
              <a:solidFill>
                <a:schemeClr val="lt1"/>
              </a:solidFill>
              <a:latin typeface="Arial"/>
              <a:ea typeface="Arial"/>
              <a:cs typeface="Arial"/>
              <a:sym typeface="Arial"/>
            </a:endParaRPr>
          </a:p>
        </p:txBody>
      </p:sp>
      <p:cxnSp>
        <p:nvCxnSpPr>
          <p:cNvPr id="648" name="Google Shape;648;p54"/>
          <p:cNvCxnSpPr/>
          <p:nvPr/>
        </p:nvCxnSpPr>
        <p:spPr>
          <a:xfrm>
            <a:off x="402722" y="2023116"/>
            <a:ext cx="9144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55"/>
          <p:cNvSpPr txBox="1"/>
          <p:nvPr>
            <p:ph type="title"/>
          </p:nvPr>
        </p:nvSpPr>
        <p:spPr>
          <a:xfrm>
            <a:off x="336789" y="174206"/>
            <a:ext cx="8460078"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US"/>
              <a:t>Metricas </a:t>
            </a:r>
            <a:endParaRPr/>
          </a:p>
        </p:txBody>
      </p:sp>
      <p:grpSp>
        <p:nvGrpSpPr>
          <p:cNvPr id="655" name="Google Shape;655;p55"/>
          <p:cNvGrpSpPr/>
          <p:nvPr/>
        </p:nvGrpSpPr>
        <p:grpSpPr>
          <a:xfrm>
            <a:off x="1990725" y="1090298"/>
            <a:ext cx="5162550" cy="2888493"/>
            <a:chOff x="2808663" y="1453730"/>
            <a:chExt cx="6883400" cy="3851324"/>
          </a:xfrm>
        </p:grpSpPr>
        <p:sp>
          <p:nvSpPr>
            <p:cNvPr id="656" name="Google Shape;656;p55"/>
            <p:cNvSpPr/>
            <p:nvPr/>
          </p:nvSpPr>
          <p:spPr>
            <a:xfrm>
              <a:off x="2808663" y="3388726"/>
              <a:ext cx="6883400" cy="11938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657" name="Google Shape;657;p55"/>
            <p:cNvSpPr/>
            <p:nvPr/>
          </p:nvSpPr>
          <p:spPr>
            <a:xfrm>
              <a:off x="3037263" y="3515726"/>
              <a:ext cx="1828800" cy="939800"/>
            </a:xfrm>
            <a:prstGeom prst="rect">
              <a:avLst/>
            </a:prstGeom>
            <a:solidFill>
              <a:srgbClr val="0070C0"/>
            </a:soli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Nodes</a:t>
              </a:r>
              <a:br>
                <a:rPr lang="en-US" sz="1050">
                  <a:solidFill>
                    <a:schemeClr val="lt1"/>
                  </a:solidFill>
                  <a:latin typeface="Arial"/>
                  <a:ea typeface="Arial"/>
                  <a:cs typeface="Arial"/>
                  <a:sym typeface="Arial"/>
                </a:rPr>
              </a:br>
              <a:br>
                <a:rPr lang="en-US" sz="1050">
                  <a:solidFill>
                    <a:schemeClr val="lt1"/>
                  </a:solidFill>
                  <a:latin typeface="Arial"/>
                  <a:ea typeface="Arial"/>
                  <a:cs typeface="Arial"/>
                  <a:sym typeface="Arial"/>
                </a:rPr>
              </a:br>
              <a:r>
                <a:rPr lang="en-US" sz="1050">
                  <a:solidFill>
                    <a:schemeClr val="lt1"/>
                  </a:solidFill>
                  <a:latin typeface="Arial"/>
                  <a:ea typeface="Arial"/>
                  <a:cs typeface="Arial"/>
                  <a:sym typeface="Arial"/>
                </a:rPr>
                <a:t>Node exporter</a:t>
              </a:r>
              <a:endParaRPr/>
            </a:p>
          </p:txBody>
        </p:sp>
        <p:sp>
          <p:nvSpPr>
            <p:cNvPr id="658" name="Google Shape;658;p55"/>
            <p:cNvSpPr/>
            <p:nvPr/>
          </p:nvSpPr>
          <p:spPr>
            <a:xfrm>
              <a:off x="5386763" y="3515726"/>
              <a:ext cx="1828800" cy="939800"/>
            </a:xfrm>
            <a:prstGeom prst="rect">
              <a:avLst/>
            </a:prstGeom>
            <a:solidFill>
              <a:srgbClr val="0070C0"/>
            </a:soli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Pod/Container</a:t>
              </a:r>
              <a:endParaRPr/>
            </a:p>
            <a:p>
              <a:pPr indent="0" lvl="0" marL="0" marR="0" rtl="0" algn="ctr">
                <a:spcBef>
                  <a:spcPts val="0"/>
                </a:spcBef>
                <a:spcAft>
                  <a:spcPts val="0"/>
                </a:spcAft>
                <a:buNone/>
              </a:pPr>
              <a:r>
                <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Kube-state-metrics</a:t>
              </a:r>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cAdvisor</a:t>
              </a:r>
              <a:endParaRPr sz="1050">
                <a:solidFill>
                  <a:schemeClr val="lt1"/>
                </a:solidFill>
                <a:latin typeface="Arial"/>
                <a:ea typeface="Arial"/>
                <a:cs typeface="Arial"/>
                <a:sym typeface="Arial"/>
              </a:endParaRPr>
            </a:p>
          </p:txBody>
        </p:sp>
        <p:sp>
          <p:nvSpPr>
            <p:cNvPr id="659" name="Google Shape;659;p55"/>
            <p:cNvSpPr/>
            <p:nvPr/>
          </p:nvSpPr>
          <p:spPr>
            <a:xfrm>
              <a:off x="7736263" y="3515726"/>
              <a:ext cx="1828800" cy="939800"/>
            </a:xfrm>
            <a:prstGeom prst="rect">
              <a:avLst/>
            </a:prstGeom>
            <a:solidFill>
              <a:srgbClr val="0070C0"/>
            </a:soli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Application</a:t>
              </a:r>
              <a:endParaRPr/>
            </a:p>
            <a:p>
              <a:pPr indent="0" lvl="0" marL="0" marR="0" rtl="0" algn="ctr">
                <a:spcBef>
                  <a:spcPts val="0"/>
                </a:spcBef>
                <a:spcAft>
                  <a:spcPts val="0"/>
                </a:spcAft>
                <a:buNone/>
              </a:pPr>
              <a:r>
                <a:t/>
              </a:r>
              <a:endParaRPr sz="1050">
                <a:solidFill>
                  <a:schemeClr val="lt1"/>
                </a:solidFill>
                <a:latin typeface="Arial"/>
                <a:ea typeface="Arial"/>
                <a:cs typeface="Arial"/>
                <a:sym typeface="Arial"/>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/metrics</a:t>
              </a:r>
              <a:endParaRPr/>
            </a:p>
            <a:p>
              <a:pPr indent="0" lvl="0" marL="0" marR="0" rtl="0" algn="ctr">
                <a:spcBef>
                  <a:spcPts val="0"/>
                </a:spcBef>
                <a:spcAft>
                  <a:spcPts val="0"/>
                </a:spcAft>
                <a:buNone/>
              </a:pPr>
              <a:r>
                <a:rPr lang="en-US" sz="1050">
                  <a:solidFill>
                    <a:schemeClr val="lt1"/>
                  </a:solidFill>
                  <a:latin typeface="Arial"/>
                  <a:ea typeface="Arial"/>
                  <a:cs typeface="Arial"/>
                  <a:sym typeface="Arial"/>
                </a:rPr>
                <a:t>JMX</a:t>
              </a:r>
              <a:endParaRPr/>
            </a:p>
          </p:txBody>
        </p:sp>
        <p:sp>
          <p:nvSpPr>
            <p:cNvPr id="660" name="Google Shape;660;p55"/>
            <p:cNvSpPr/>
            <p:nvPr/>
          </p:nvSpPr>
          <p:spPr>
            <a:xfrm>
              <a:off x="2808663" y="2759316"/>
              <a:ext cx="6883400" cy="54864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Cluster-wide Aggregator</a:t>
              </a:r>
              <a:endParaRPr/>
            </a:p>
            <a:p>
              <a:pPr indent="0" lvl="0" marL="0" marR="0" rtl="0" algn="ctr">
                <a:spcBef>
                  <a:spcPts val="0"/>
                </a:spcBef>
                <a:spcAft>
                  <a:spcPts val="0"/>
                </a:spcAft>
                <a:buNone/>
              </a:pPr>
              <a:r>
                <a:rPr lang="en-US" sz="1050">
                  <a:solidFill>
                    <a:schemeClr val="dk1"/>
                  </a:solidFill>
                  <a:latin typeface="Arial"/>
                  <a:ea typeface="Arial"/>
                  <a:cs typeface="Arial"/>
                  <a:sym typeface="Arial"/>
                </a:rPr>
                <a:t>Prometheus, metrics-server</a:t>
              </a:r>
              <a:endParaRPr/>
            </a:p>
          </p:txBody>
        </p:sp>
        <p:sp>
          <p:nvSpPr>
            <p:cNvPr id="661" name="Google Shape;661;p55"/>
            <p:cNvSpPr/>
            <p:nvPr/>
          </p:nvSpPr>
          <p:spPr>
            <a:xfrm>
              <a:off x="2808663" y="1453730"/>
              <a:ext cx="6883400" cy="548640"/>
            </a:xfrm>
            <a:prstGeom prst="rect">
              <a:avLst/>
            </a:prstGeom>
            <a:solidFill>
              <a:srgbClr val="C8C8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Visualizer</a:t>
              </a:r>
              <a:endParaRPr/>
            </a:p>
            <a:p>
              <a:pPr indent="0" lvl="0" marL="0" marR="0" rtl="0" algn="ctr">
                <a:spcBef>
                  <a:spcPts val="0"/>
                </a:spcBef>
                <a:spcAft>
                  <a:spcPts val="0"/>
                </a:spcAft>
                <a:buNone/>
              </a:pPr>
              <a:r>
                <a:rPr lang="en-US" sz="1050">
                  <a:solidFill>
                    <a:schemeClr val="dk1"/>
                  </a:solidFill>
                  <a:latin typeface="Arial"/>
                  <a:ea typeface="Arial"/>
                  <a:cs typeface="Arial"/>
                  <a:sym typeface="Arial"/>
                </a:rPr>
                <a:t>Grafana, Kibana, Dashboard</a:t>
              </a:r>
              <a:endParaRPr/>
            </a:p>
          </p:txBody>
        </p:sp>
        <p:sp>
          <p:nvSpPr>
            <p:cNvPr id="662" name="Google Shape;662;p55"/>
            <p:cNvSpPr/>
            <p:nvPr/>
          </p:nvSpPr>
          <p:spPr>
            <a:xfrm>
              <a:off x="2808663" y="4666923"/>
              <a:ext cx="6883400" cy="638131"/>
            </a:xfrm>
            <a:prstGeom prst="rect">
              <a:avLst/>
            </a:prstGeom>
            <a:solidFill>
              <a:srgbClr val="FFB1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Data Model</a:t>
              </a:r>
              <a:endParaRPr/>
            </a:p>
            <a:p>
              <a:pPr indent="0" lvl="0" marL="0" marR="0" rtl="0" algn="ctr">
                <a:spcBef>
                  <a:spcPts val="0"/>
                </a:spcBef>
                <a:spcAft>
                  <a:spcPts val="0"/>
                </a:spcAft>
                <a:buNone/>
              </a:pPr>
              <a:r>
                <a:rPr lang="en-US" sz="1050">
                  <a:solidFill>
                    <a:schemeClr val="dk1"/>
                  </a:solidFill>
                  <a:latin typeface="Arial"/>
                  <a:ea typeface="Arial"/>
                  <a:cs typeface="Arial"/>
                  <a:sym typeface="Arial"/>
                </a:rPr>
                <a:t>InfluxDB, Graphite</a:t>
              </a:r>
              <a:endParaRPr/>
            </a:p>
          </p:txBody>
        </p:sp>
        <p:sp>
          <p:nvSpPr>
            <p:cNvPr id="663" name="Google Shape;663;p55"/>
            <p:cNvSpPr/>
            <p:nvPr/>
          </p:nvSpPr>
          <p:spPr>
            <a:xfrm>
              <a:off x="2808663" y="2106523"/>
              <a:ext cx="6883400" cy="548640"/>
            </a:xfrm>
            <a:prstGeom prst="rect">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50">
                  <a:solidFill>
                    <a:schemeClr val="dk1"/>
                  </a:solidFill>
                  <a:latin typeface="Arial"/>
                  <a:ea typeface="Arial"/>
                  <a:cs typeface="Arial"/>
                  <a:sym typeface="Arial"/>
                </a:rPr>
                <a:t>Alerting</a:t>
              </a:r>
              <a:endParaRPr/>
            </a:p>
            <a:p>
              <a:pPr indent="0" lvl="0" marL="0" marR="0" rtl="0" algn="ctr">
                <a:spcBef>
                  <a:spcPts val="0"/>
                </a:spcBef>
                <a:spcAft>
                  <a:spcPts val="0"/>
                </a:spcAft>
                <a:buNone/>
              </a:pPr>
              <a:r>
                <a:rPr lang="en-US" sz="1050">
                  <a:solidFill>
                    <a:schemeClr val="dk1"/>
                  </a:solidFill>
                  <a:latin typeface="Arial"/>
                  <a:ea typeface="Arial"/>
                  <a:cs typeface="Arial"/>
                  <a:sym typeface="Arial"/>
                </a:rPr>
                <a:t>AlertManager, Kapacitor</a:t>
              </a:r>
              <a:endParaRPr sz="1050">
                <a:solidFill>
                  <a:schemeClr val="dk1"/>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56"/>
          <p:cNvSpPr txBox="1"/>
          <p:nvPr>
            <p:ph type="title"/>
          </p:nvPr>
        </p:nvSpPr>
        <p:spPr>
          <a:xfrm>
            <a:off x="0" y="1197778"/>
            <a:ext cx="9144000" cy="54519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400"/>
              <a:buFont typeface="Arial"/>
              <a:buNone/>
            </a:pPr>
            <a:r>
              <a:rPr lang="en-US" sz="2400"/>
              <a:t>GET api/v1/namespaces/meetup/tips/</a:t>
            </a:r>
            <a:r>
              <a:rPr lang="en-US" sz="2400">
                <a:solidFill>
                  <a:srgbClr val="FFC000"/>
                </a:solidFill>
              </a:rPr>
              <a:t>{4}</a:t>
            </a:r>
            <a:endParaRPr/>
          </a:p>
        </p:txBody>
      </p:sp>
      <p:sp>
        <p:nvSpPr>
          <p:cNvPr id="670" name="Google Shape;670;p56"/>
          <p:cNvSpPr txBox="1"/>
          <p:nvPr/>
        </p:nvSpPr>
        <p:spPr>
          <a:xfrm>
            <a:off x="1324425" y="2072075"/>
            <a:ext cx="6671100" cy="545100"/>
          </a:xfrm>
          <a:prstGeom prst="rect">
            <a:avLst/>
          </a:prstGeom>
          <a:noFill/>
          <a:ln>
            <a:noFill/>
          </a:ln>
        </p:spPr>
        <p:txBody>
          <a:bodyPr anchorCtr="0" anchor="t" bIns="45700" lIns="0" spcFirstLastPara="1" rIns="91425" wrap="square" tIns="45700">
            <a:noAutofit/>
          </a:bodyPr>
          <a:lstStyle/>
          <a:p>
            <a:pPr indent="0" lvl="0" marL="0" marR="0" rtl="0" algn="ctr">
              <a:spcBef>
                <a:spcPts val="0"/>
              </a:spcBef>
              <a:spcAft>
                <a:spcPts val="0"/>
              </a:spcAft>
              <a:buClr>
                <a:srgbClr val="FFC000"/>
              </a:buClr>
              <a:buSzPts val="2400"/>
              <a:buFont typeface="Arial"/>
              <a:buNone/>
            </a:pPr>
            <a:r>
              <a:rPr b="1" i="1" lang="en-US" sz="2400">
                <a:solidFill>
                  <a:srgbClr val="FFC000"/>
                </a:solidFill>
              </a:rPr>
              <a:t>Opciones de escalamiento bajo demanda con Autoscaling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57"/>
          <p:cNvSpPr txBox="1"/>
          <p:nvPr>
            <p:ph type="title"/>
          </p:nvPr>
        </p:nvSpPr>
        <p:spPr>
          <a:xfrm>
            <a:off x="336789" y="174206"/>
            <a:ext cx="84600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US"/>
              <a:t>Alternativas de </a:t>
            </a:r>
            <a:r>
              <a:rPr lang="en-US"/>
              <a:t>Autoscaling </a:t>
            </a:r>
            <a:endParaRPr/>
          </a:p>
        </p:txBody>
      </p:sp>
      <p:sp>
        <p:nvSpPr>
          <p:cNvPr id="677" name="Google Shape;677;p57"/>
          <p:cNvSpPr txBox="1"/>
          <p:nvPr/>
        </p:nvSpPr>
        <p:spPr>
          <a:xfrm>
            <a:off x="317225" y="1032775"/>
            <a:ext cx="4937700" cy="854100"/>
          </a:xfrm>
          <a:prstGeom prst="rect">
            <a:avLst/>
          </a:prstGeom>
          <a:noFill/>
          <a:ln>
            <a:noFill/>
          </a:ln>
        </p:spPr>
        <p:txBody>
          <a:bodyPr anchorCtr="0" anchor="ctr" bIns="45700" lIns="91425" spcFirstLastPara="1" rIns="91425" wrap="square" tIns="45700">
            <a:noAutofit/>
          </a:bodyPr>
          <a:lstStyle/>
          <a:p>
            <a:pPr indent="-457200" lvl="0" marL="457200" marR="0" rtl="0" algn="l">
              <a:spcBef>
                <a:spcPts val="0"/>
              </a:spcBef>
              <a:spcAft>
                <a:spcPts val="0"/>
              </a:spcAft>
              <a:buClr>
                <a:schemeClr val="lt1"/>
              </a:buClr>
              <a:buSzPts val="2100"/>
              <a:buFont typeface="Arial"/>
              <a:buChar char="•"/>
            </a:pPr>
            <a:r>
              <a:rPr lang="en-US" sz="2100">
                <a:solidFill>
                  <a:schemeClr val="lt1"/>
                </a:solidFill>
              </a:rPr>
              <a:t>Nativo Autoscaling de AWS</a:t>
            </a:r>
            <a:endParaRPr/>
          </a:p>
          <a:p>
            <a:pPr indent="-457200" lvl="0" marL="457200" marR="0" rtl="0" algn="l">
              <a:spcBef>
                <a:spcPts val="420"/>
              </a:spcBef>
              <a:spcAft>
                <a:spcPts val="0"/>
              </a:spcAft>
              <a:buClr>
                <a:schemeClr val="lt1"/>
              </a:buClr>
              <a:buSzPts val="2100"/>
              <a:buFont typeface="Arial"/>
              <a:buChar char="•"/>
            </a:pPr>
            <a:r>
              <a:rPr lang="en-US" sz="2100">
                <a:solidFill>
                  <a:schemeClr val="lt1"/>
                </a:solidFill>
              </a:rPr>
              <a:t>Autoscaler de k8s Cluster</a:t>
            </a:r>
            <a:endParaRPr b="0" i="0" sz="2100">
              <a:solidFill>
                <a:schemeClr val="lt1"/>
              </a:solidFill>
              <a:latin typeface="Arial"/>
              <a:ea typeface="Arial"/>
              <a:cs typeface="Arial"/>
              <a:sym typeface="Arial"/>
            </a:endParaRPr>
          </a:p>
          <a:p>
            <a:pPr indent="0" lvl="0" marL="0" marR="0" rtl="0" algn="l">
              <a:spcBef>
                <a:spcPts val="340"/>
              </a:spcBef>
              <a:spcAft>
                <a:spcPts val="0"/>
              </a:spcAft>
              <a:buClr>
                <a:schemeClr val="lt1"/>
              </a:buClr>
              <a:buSzPts val="1700"/>
              <a:buFont typeface="Arial"/>
              <a:buNone/>
            </a:pPr>
            <a:r>
              <a:t/>
            </a:r>
            <a:endParaRPr b="0" i="0" sz="1300">
              <a:solidFill>
                <a:schemeClr val="lt1"/>
              </a:solidFill>
              <a:latin typeface="Arial"/>
              <a:ea typeface="Arial"/>
              <a:cs typeface="Arial"/>
              <a:sym typeface="Arial"/>
            </a:endParaRPr>
          </a:p>
        </p:txBody>
      </p:sp>
      <p:pic>
        <p:nvPicPr>
          <p:cNvPr id="678" name="Google Shape;678;p57"/>
          <p:cNvPicPr preferRelativeResize="0"/>
          <p:nvPr/>
        </p:nvPicPr>
        <p:blipFill>
          <a:blip r:embed="rId3">
            <a:alphaModFix/>
          </a:blip>
          <a:stretch>
            <a:fillRect/>
          </a:stretch>
        </p:blipFill>
        <p:spPr>
          <a:xfrm>
            <a:off x="995375" y="2072125"/>
            <a:ext cx="2952750" cy="2133600"/>
          </a:xfrm>
          <a:prstGeom prst="rect">
            <a:avLst/>
          </a:prstGeom>
          <a:noFill/>
          <a:ln>
            <a:noFill/>
          </a:ln>
        </p:spPr>
      </p:pic>
      <p:pic>
        <p:nvPicPr>
          <p:cNvPr id="679" name="Google Shape;679;p57"/>
          <p:cNvPicPr preferRelativeResize="0"/>
          <p:nvPr/>
        </p:nvPicPr>
        <p:blipFill>
          <a:blip r:embed="rId4">
            <a:alphaModFix/>
          </a:blip>
          <a:stretch>
            <a:fillRect/>
          </a:stretch>
        </p:blipFill>
        <p:spPr>
          <a:xfrm>
            <a:off x="5170500" y="1994050"/>
            <a:ext cx="2766525" cy="2289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58"/>
          <p:cNvSpPr txBox="1"/>
          <p:nvPr>
            <p:ph type="title"/>
          </p:nvPr>
        </p:nvSpPr>
        <p:spPr>
          <a:xfrm>
            <a:off x="336789" y="174206"/>
            <a:ext cx="84600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US"/>
              <a:t>HPA k8s Cluster</a:t>
            </a:r>
            <a:endParaRPr/>
          </a:p>
          <a:p>
            <a:pPr indent="0" lvl="0" marL="0" rtl="0" algn="l">
              <a:spcBef>
                <a:spcPts val="0"/>
              </a:spcBef>
              <a:spcAft>
                <a:spcPts val="0"/>
              </a:spcAft>
              <a:buClr>
                <a:schemeClr val="lt1"/>
              </a:buClr>
              <a:buSzPts val="2800"/>
              <a:buFont typeface="Arial"/>
              <a:buNone/>
            </a:pPr>
            <a:r>
              <a:t/>
            </a:r>
            <a:endParaRPr/>
          </a:p>
        </p:txBody>
      </p:sp>
      <p:pic>
        <p:nvPicPr>
          <p:cNvPr id="686" name="Google Shape;686;p58"/>
          <p:cNvPicPr preferRelativeResize="0"/>
          <p:nvPr/>
        </p:nvPicPr>
        <p:blipFill>
          <a:blip r:embed="rId3">
            <a:alphaModFix/>
          </a:blip>
          <a:stretch>
            <a:fillRect/>
          </a:stretch>
        </p:blipFill>
        <p:spPr>
          <a:xfrm>
            <a:off x="547475" y="730375"/>
            <a:ext cx="8089400" cy="3627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59"/>
          <p:cNvSpPr txBox="1"/>
          <p:nvPr>
            <p:ph type="title"/>
          </p:nvPr>
        </p:nvSpPr>
        <p:spPr>
          <a:xfrm>
            <a:off x="0" y="1197778"/>
            <a:ext cx="9144000" cy="545192"/>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400"/>
              <a:buFont typeface="Arial"/>
              <a:buNone/>
            </a:pPr>
            <a:r>
              <a:rPr lang="en-US" sz="2400"/>
              <a:t>GET api/v1/namespaces/meetup/tips/</a:t>
            </a:r>
            <a:r>
              <a:rPr lang="en-US" sz="2400">
                <a:solidFill>
                  <a:srgbClr val="FFC000"/>
                </a:solidFill>
              </a:rPr>
              <a:t>{5}</a:t>
            </a:r>
            <a:endParaRPr/>
          </a:p>
        </p:txBody>
      </p:sp>
      <p:sp>
        <p:nvSpPr>
          <p:cNvPr id="692" name="Google Shape;692;p59"/>
          <p:cNvSpPr txBox="1"/>
          <p:nvPr/>
        </p:nvSpPr>
        <p:spPr>
          <a:xfrm>
            <a:off x="0" y="2072071"/>
            <a:ext cx="9144000" cy="545192"/>
          </a:xfrm>
          <a:prstGeom prst="rect">
            <a:avLst/>
          </a:prstGeom>
          <a:noFill/>
          <a:ln>
            <a:noFill/>
          </a:ln>
        </p:spPr>
        <p:txBody>
          <a:bodyPr anchorCtr="0" anchor="t" bIns="45700" lIns="0" spcFirstLastPara="1" rIns="91425" wrap="square" tIns="45700">
            <a:noAutofit/>
          </a:bodyPr>
          <a:lstStyle/>
          <a:p>
            <a:pPr indent="0" lvl="0" marL="0" marR="0" rtl="0" algn="ctr">
              <a:spcBef>
                <a:spcPts val="0"/>
              </a:spcBef>
              <a:spcAft>
                <a:spcPts val="0"/>
              </a:spcAft>
              <a:buClr>
                <a:srgbClr val="FFC000"/>
              </a:buClr>
              <a:buSzPts val="2400"/>
              <a:buFont typeface="Arial"/>
              <a:buNone/>
            </a:pPr>
            <a:r>
              <a:rPr b="1" i="1" lang="en-US" sz="2400">
                <a:solidFill>
                  <a:srgbClr val="FFC000"/>
                </a:solidFill>
              </a:rPr>
              <a:t>Construir</a:t>
            </a:r>
            <a:r>
              <a:rPr b="1" i="1" lang="en-US" sz="2400">
                <a:solidFill>
                  <a:schemeClr val="lt1"/>
                </a:solidFill>
                <a:latin typeface="Arial"/>
                <a:ea typeface="Arial"/>
                <a:cs typeface="Arial"/>
                <a:sym typeface="Arial"/>
              </a:rPr>
              <a:t>,</a:t>
            </a:r>
            <a:r>
              <a:rPr b="1" i="1" lang="en-US" sz="2400">
                <a:solidFill>
                  <a:srgbClr val="FFC000"/>
                </a:solidFill>
                <a:latin typeface="Arial"/>
                <a:ea typeface="Arial"/>
                <a:cs typeface="Arial"/>
                <a:sym typeface="Arial"/>
              </a:rPr>
              <a:t> </a:t>
            </a:r>
            <a:r>
              <a:rPr b="1" i="1" lang="en-US" sz="2400">
                <a:solidFill>
                  <a:srgbClr val="FFC000"/>
                </a:solidFill>
              </a:rPr>
              <a:t>Enviar</a:t>
            </a:r>
            <a:r>
              <a:rPr b="1" i="1" lang="en-US" sz="2400">
                <a:solidFill>
                  <a:schemeClr val="lt1"/>
                </a:solidFill>
                <a:latin typeface="Arial"/>
                <a:ea typeface="Arial"/>
                <a:cs typeface="Arial"/>
                <a:sym typeface="Arial"/>
              </a:rPr>
              <a:t>,</a:t>
            </a:r>
            <a:r>
              <a:rPr b="1" i="1" lang="en-US" sz="2400">
                <a:solidFill>
                  <a:srgbClr val="FFC000"/>
                </a:solidFill>
                <a:latin typeface="Arial"/>
                <a:ea typeface="Arial"/>
                <a:cs typeface="Arial"/>
                <a:sym typeface="Arial"/>
              </a:rPr>
              <a:t> </a:t>
            </a:r>
            <a:r>
              <a:rPr b="1" i="1" lang="en-US" sz="2400">
                <a:solidFill>
                  <a:schemeClr val="lt1"/>
                </a:solidFill>
              </a:rPr>
              <a:t>Desplegar</a:t>
            </a:r>
            <a:r>
              <a:rPr b="1" i="1" lang="en-US" sz="2400">
                <a:solidFill>
                  <a:srgbClr val="FFC000"/>
                </a:solidFill>
                <a:latin typeface="Arial"/>
                <a:ea typeface="Arial"/>
                <a:cs typeface="Arial"/>
                <a:sym typeface="Arial"/>
              </a:rPr>
              <a:t> …</a:t>
            </a:r>
            <a:endParaRPr b="1" i="1" sz="24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36789" y="114936"/>
            <a:ext cx="82053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US"/>
              <a:t>Entonces, si tengo un contendor corriendo en mi instancia ¿Como podrá escalar?</a:t>
            </a:r>
            <a:endParaRPr/>
          </a:p>
        </p:txBody>
      </p:sp>
      <p:pic>
        <p:nvPicPr>
          <p:cNvPr id="168" name="Google Shape;168;p24"/>
          <p:cNvPicPr preferRelativeResize="0"/>
          <p:nvPr/>
        </p:nvPicPr>
        <p:blipFill>
          <a:blip r:embed="rId3">
            <a:alphaModFix/>
          </a:blip>
          <a:stretch>
            <a:fillRect/>
          </a:stretch>
        </p:blipFill>
        <p:spPr>
          <a:xfrm>
            <a:off x="1661676" y="1098550"/>
            <a:ext cx="4976474" cy="3521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60"/>
          <p:cNvSpPr txBox="1"/>
          <p:nvPr>
            <p:ph type="title"/>
          </p:nvPr>
        </p:nvSpPr>
        <p:spPr>
          <a:xfrm>
            <a:off x="336789" y="114936"/>
            <a:ext cx="8205305" cy="545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US"/>
              <a:t>CI/CD de aplicaciones dentro de Kubernetes</a:t>
            </a:r>
            <a:endParaRPr/>
          </a:p>
        </p:txBody>
      </p:sp>
      <p:sp>
        <p:nvSpPr>
          <p:cNvPr id="699" name="Google Shape;699;p60"/>
          <p:cNvSpPr txBox="1"/>
          <p:nvPr/>
        </p:nvSpPr>
        <p:spPr>
          <a:xfrm>
            <a:off x="356615" y="1025387"/>
            <a:ext cx="844905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Jenkins</a:t>
            </a:r>
            <a:endParaRPr b="0" i="0" sz="1400" u="none" cap="none" strike="noStrike">
              <a:solidFill>
                <a:schemeClr val="lt1"/>
              </a:solidFill>
              <a:latin typeface="Arial"/>
              <a:ea typeface="Arial"/>
              <a:cs typeface="Arial"/>
              <a:sym typeface="Arial"/>
            </a:endParaRPr>
          </a:p>
        </p:txBody>
      </p:sp>
      <p:cxnSp>
        <p:nvCxnSpPr>
          <p:cNvPr id="700" name="Google Shape;700;p60"/>
          <p:cNvCxnSpPr/>
          <p:nvPr/>
        </p:nvCxnSpPr>
        <p:spPr>
          <a:xfrm>
            <a:off x="457199" y="1486576"/>
            <a:ext cx="8229600" cy="0"/>
          </a:xfrm>
          <a:prstGeom prst="straightConnector1">
            <a:avLst/>
          </a:prstGeom>
          <a:noFill/>
          <a:ln cap="flat" cmpd="sng" w="9525">
            <a:solidFill>
              <a:srgbClr val="D8D8D8"/>
            </a:solidFill>
            <a:prstDash val="solid"/>
            <a:round/>
            <a:headEnd len="sm" w="sm" type="none"/>
            <a:tailEnd len="sm" w="sm" type="none"/>
          </a:ln>
        </p:spPr>
      </p:cxnSp>
      <p:cxnSp>
        <p:nvCxnSpPr>
          <p:cNvPr id="701" name="Google Shape;701;p60"/>
          <p:cNvCxnSpPr/>
          <p:nvPr/>
        </p:nvCxnSpPr>
        <p:spPr>
          <a:xfrm>
            <a:off x="457199" y="2124330"/>
            <a:ext cx="8229600" cy="0"/>
          </a:xfrm>
          <a:prstGeom prst="straightConnector1">
            <a:avLst/>
          </a:prstGeom>
          <a:noFill/>
          <a:ln cap="flat" cmpd="sng" w="9525">
            <a:solidFill>
              <a:srgbClr val="D8D8D8"/>
            </a:solidFill>
            <a:prstDash val="solid"/>
            <a:round/>
            <a:headEnd len="sm" w="sm" type="none"/>
            <a:tailEnd len="sm" w="sm" type="none"/>
          </a:ln>
        </p:spPr>
      </p:cxnSp>
      <p:sp>
        <p:nvSpPr>
          <p:cNvPr id="702" name="Google Shape;702;p60"/>
          <p:cNvSpPr txBox="1"/>
          <p:nvPr/>
        </p:nvSpPr>
        <p:spPr>
          <a:xfrm>
            <a:off x="356615" y="2937507"/>
            <a:ext cx="8449055" cy="1251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AWS partners</a:t>
            </a:r>
            <a:endParaRPr/>
          </a:p>
          <a:p>
            <a:pPr indent="-173040" lvl="1" marL="173040" marR="0" rtl="0" algn="l">
              <a:lnSpc>
                <a:spcPct val="100000"/>
              </a:lnSpc>
              <a:spcBef>
                <a:spcPts val="400"/>
              </a:spcBef>
              <a:spcAft>
                <a:spcPts val="0"/>
              </a:spcAft>
              <a:buClr>
                <a:schemeClr val="lt1"/>
              </a:buClr>
              <a:buSzPts val="1200"/>
              <a:buFont typeface="Arial"/>
              <a:buChar char="•"/>
            </a:pPr>
            <a:r>
              <a:rPr b="0" i="0" lang="en-US" sz="1200" u="none" cap="none" strike="noStrike">
                <a:solidFill>
                  <a:schemeClr val="lt1"/>
                </a:solidFill>
                <a:latin typeface="Arial"/>
                <a:ea typeface="Arial"/>
                <a:cs typeface="Arial"/>
                <a:sym typeface="Arial"/>
              </a:rPr>
              <a:t>GitLab</a:t>
            </a:r>
            <a:endParaRPr/>
          </a:p>
          <a:p>
            <a:pPr indent="-173040" lvl="1" marL="173040" marR="0" rtl="0" algn="l">
              <a:lnSpc>
                <a:spcPct val="100000"/>
              </a:lnSpc>
              <a:spcBef>
                <a:spcPts val="400"/>
              </a:spcBef>
              <a:spcAft>
                <a:spcPts val="0"/>
              </a:spcAft>
              <a:buClr>
                <a:schemeClr val="lt1"/>
              </a:buClr>
              <a:buSzPts val="1200"/>
              <a:buFont typeface="Arial"/>
              <a:buChar char="•"/>
            </a:pPr>
            <a:r>
              <a:rPr b="0" i="0" lang="en-US" sz="1200" u="none" cap="none" strike="noStrike">
                <a:solidFill>
                  <a:schemeClr val="lt1"/>
                </a:solidFill>
                <a:latin typeface="Arial"/>
                <a:ea typeface="Arial"/>
                <a:cs typeface="Arial"/>
                <a:sym typeface="Arial"/>
              </a:rPr>
              <a:t>Shippable</a:t>
            </a:r>
            <a:endParaRPr/>
          </a:p>
          <a:p>
            <a:pPr indent="-173040" lvl="1" marL="173040" marR="0" rtl="0" algn="l">
              <a:lnSpc>
                <a:spcPct val="100000"/>
              </a:lnSpc>
              <a:spcBef>
                <a:spcPts val="400"/>
              </a:spcBef>
              <a:spcAft>
                <a:spcPts val="0"/>
              </a:spcAft>
              <a:buClr>
                <a:schemeClr val="lt1"/>
              </a:buClr>
              <a:buSzPts val="1200"/>
              <a:buFont typeface="Arial"/>
              <a:buChar char="•"/>
            </a:pPr>
            <a:r>
              <a:rPr b="0" i="0" lang="en-US" sz="1200" u="none" cap="none" strike="noStrike">
                <a:solidFill>
                  <a:schemeClr val="lt1"/>
                </a:solidFill>
                <a:latin typeface="Arial"/>
                <a:ea typeface="Arial"/>
                <a:cs typeface="Arial"/>
                <a:sym typeface="Arial"/>
              </a:rPr>
              <a:t>CircleCI</a:t>
            </a:r>
            <a:endParaRPr/>
          </a:p>
          <a:p>
            <a:pPr indent="-173040" lvl="1" marL="173040" marR="0" rtl="0" algn="l">
              <a:lnSpc>
                <a:spcPct val="100000"/>
              </a:lnSpc>
              <a:spcBef>
                <a:spcPts val="400"/>
              </a:spcBef>
              <a:spcAft>
                <a:spcPts val="0"/>
              </a:spcAft>
              <a:buClr>
                <a:schemeClr val="lt1"/>
              </a:buClr>
              <a:buSzPts val="1200"/>
              <a:buFont typeface="Arial"/>
              <a:buChar char="•"/>
            </a:pPr>
            <a:r>
              <a:rPr b="0" i="0" lang="en-US" sz="1200" u="none" cap="none" strike="noStrike">
                <a:solidFill>
                  <a:schemeClr val="lt1"/>
                </a:solidFill>
                <a:latin typeface="Arial"/>
                <a:ea typeface="Arial"/>
                <a:cs typeface="Arial"/>
                <a:sym typeface="Arial"/>
              </a:rPr>
              <a:t>Codeship</a:t>
            </a:r>
            <a:endParaRPr/>
          </a:p>
        </p:txBody>
      </p:sp>
      <p:sp>
        <p:nvSpPr>
          <p:cNvPr id="703" name="Google Shape;703;p60"/>
          <p:cNvSpPr txBox="1"/>
          <p:nvPr/>
        </p:nvSpPr>
        <p:spPr>
          <a:xfrm>
            <a:off x="356615" y="1686290"/>
            <a:ext cx="844905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AWS CodePipeline, AWS CodeCommit, AWS CodeBuild</a:t>
            </a:r>
            <a:endParaRPr b="0" i="0" sz="1400" u="none" cap="none" strike="noStrike">
              <a:solidFill>
                <a:schemeClr val="lt1"/>
              </a:solidFill>
              <a:latin typeface="Arial"/>
              <a:ea typeface="Arial"/>
              <a:cs typeface="Arial"/>
              <a:sym typeface="Arial"/>
            </a:endParaRPr>
          </a:p>
        </p:txBody>
      </p:sp>
      <p:cxnSp>
        <p:nvCxnSpPr>
          <p:cNvPr id="704" name="Google Shape;704;p60"/>
          <p:cNvCxnSpPr/>
          <p:nvPr/>
        </p:nvCxnSpPr>
        <p:spPr>
          <a:xfrm>
            <a:off x="457199" y="2797594"/>
            <a:ext cx="8229600" cy="0"/>
          </a:xfrm>
          <a:prstGeom prst="straightConnector1">
            <a:avLst/>
          </a:prstGeom>
          <a:noFill/>
          <a:ln cap="flat" cmpd="sng" w="9525">
            <a:solidFill>
              <a:srgbClr val="D8D8D8"/>
            </a:solidFill>
            <a:prstDash val="solid"/>
            <a:round/>
            <a:headEnd len="sm" w="sm" type="none"/>
            <a:tailEnd len="sm" w="sm" type="none"/>
          </a:ln>
        </p:spPr>
      </p:cxnSp>
      <p:sp>
        <p:nvSpPr>
          <p:cNvPr id="705" name="Google Shape;705;p60"/>
          <p:cNvSpPr txBox="1"/>
          <p:nvPr/>
        </p:nvSpPr>
        <p:spPr>
          <a:xfrm>
            <a:off x="356615" y="2310543"/>
            <a:ext cx="844905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OSS: Spinnaker, Skaffold</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61"/>
          <p:cNvSpPr txBox="1"/>
          <p:nvPr>
            <p:ph type="title"/>
          </p:nvPr>
        </p:nvSpPr>
        <p:spPr>
          <a:xfrm>
            <a:off x="2433900" y="1761425"/>
            <a:ext cx="4276200" cy="852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000"/>
              <a:t>Es momento de</a:t>
            </a:r>
            <a:r>
              <a:rPr lang="en-US" sz="4000"/>
              <a:t>...</a:t>
            </a:r>
            <a:endParaRPr sz="4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62"/>
          <p:cNvSpPr txBox="1"/>
          <p:nvPr>
            <p:ph type="title"/>
          </p:nvPr>
        </p:nvSpPr>
        <p:spPr>
          <a:xfrm>
            <a:off x="653075" y="1913825"/>
            <a:ext cx="7954800" cy="852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000"/>
              <a:t>Premiar a nuestros participantes!!</a:t>
            </a:r>
            <a:endParaRPr sz="4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63"/>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Problema N°1 - ECS</a:t>
            </a:r>
            <a:endParaRPr/>
          </a:p>
        </p:txBody>
      </p:sp>
      <p:sp>
        <p:nvSpPr>
          <p:cNvPr id="724" name="Google Shape;724;p63"/>
          <p:cNvSpPr txBox="1"/>
          <p:nvPr/>
        </p:nvSpPr>
        <p:spPr>
          <a:xfrm>
            <a:off x="324725" y="1048950"/>
            <a:ext cx="7094400" cy="97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rPr>
              <a:t>1.- Si quiero especificar la instancia en donde se deberá desplegar mi contenedor, ¿Qué tipo de </a:t>
            </a:r>
            <a:r>
              <a:rPr b="1" lang="en-US" sz="1800">
                <a:solidFill>
                  <a:schemeClr val="lt1"/>
                </a:solidFill>
              </a:rPr>
              <a:t>P</a:t>
            </a:r>
            <a:r>
              <a:rPr b="1" lang="en-US" sz="1800">
                <a:solidFill>
                  <a:schemeClr val="lt1"/>
                </a:solidFill>
              </a:rPr>
              <a:t>lacement Strategy</a:t>
            </a:r>
            <a:r>
              <a:rPr lang="en-US" sz="1800">
                <a:solidFill>
                  <a:schemeClr val="lt1"/>
                </a:solidFill>
              </a:rPr>
              <a:t> debería utilizar para lograrlo? </a:t>
            </a:r>
            <a:endParaRPr sz="1800">
              <a:solidFill>
                <a:schemeClr val="lt1"/>
              </a:solidFill>
            </a:endParaRPr>
          </a:p>
        </p:txBody>
      </p:sp>
      <p:sp>
        <p:nvSpPr>
          <p:cNvPr id="725" name="Google Shape;725;p63"/>
          <p:cNvSpPr txBox="1"/>
          <p:nvPr/>
        </p:nvSpPr>
        <p:spPr>
          <a:xfrm>
            <a:off x="3870875" y="2526675"/>
            <a:ext cx="858000" cy="81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rPr>
              <a:t>¿?</a:t>
            </a:r>
            <a:endParaRPr sz="4000">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64"/>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Problema N°2 - Kubernetes</a:t>
            </a:r>
            <a:endParaRPr/>
          </a:p>
        </p:txBody>
      </p:sp>
      <p:sp>
        <p:nvSpPr>
          <p:cNvPr id="732" name="Google Shape;732;p64"/>
          <p:cNvSpPr txBox="1"/>
          <p:nvPr/>
        </p:nvSpPr>
        <p:spPr>
          <a:xfrm>
            <a:off x="400925" y="1048950"/>
            <a:ext cx="7094400" cy="182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rPr>
              <a:t>2</a:t>
            </a:r>
            <a:r>
              <a:rPr lang="en-US" sz="1800">
                <a:solidFill>
                  <a:schemeClr val="lt1"/>
                </a:solidFill>
              </a:rPr>
              <a:t>.-  Quiero obtener los logs de mis aplicaciones corriendo en mi cluster y </a:t>
            </a:r>
            <a:r>
              <a:rPr lang="en-US" sz="1800">
                <a:solidFill>
                  <a:schemeClr val="lt1"/>
                </a:solidFill>
              </a:rPr>
              <a:t>además</a:t>
            </a:r>
            <a:r>
              <a:rPr lang="en-US" sz="1800">
                <a:solidFill>
                  <a:schemeClr val="lt1"/>
                </a:solidFill>
              </a:rPr>
              <a:t> los logs generados por el mismo cluster con el objetivo de visualizarlos posteriormente en Kibana, en base a la sección de logs presentada, como se llama el </a:t>
            </a:r>
            <a:r>
              <a:rPr b="1" lang="en-US" sz="1800">
                <a:solidFill>
                  <a:schemeClr val="lt1"/>
                </a:solidFill>
              </a:rPr>
              <a:t>Data Collector</a:t>
            </a:r>
            <a:r>
              <a:rPr lang="en-US" sz="1800">
                <a:solidFill>
                  <a:schemeClr val="lt1"/>
                </a:solidFill>
              </a:rPr>
              <a:t> que corre como un </a:t>
            </a:r>
            <a:r>
              <a:rPr b="1" lang="en-US" sz="1800">
                <a:solidFill>
                  <a:schemeClr val="lt1"/>
                </a:solidFill>
              </a:rPr>
              <a:t>DaemonSet</a:t>
            </a:r>
            <a:r>
              <a:rPr lang="en-US" sz="1800">
                <a:solidFill>
                  <a:schemeClr val="lt1"/>
                </a:solidFill>
              </a:rPr>
              <a:t> dentro de </a:t>
            </a:r>
            <a:r>
              <a:rPr b="1" lang="en-US" sz="1800">
                <a:solidFill>
                  <a:schemeClr val="lt1"/>
                </a:solidFill>
              </a:rPr>
              <a:t>Kubernetes</a:t>
            </a:r>
            <a:r>
              <a:rPr lang="en-US" sz="1800">
                <a:solidFill>
                  <a:schemeClr val="lt1"/>
                </a:solidFill>
              </a:rPr>
              <a:t> para la </a:t>
            </a:r>
            <a:r>
              <a:rPr b="1" lang="en-US" sz="1800">
                <a:solidFill>
                  <a:schemeClr val="lt1"/>
                </a:solidFill>
              </a:rPr>
              <a:t>recolección</a:t>
            </a:r>
            <a:r>
              <a:rPr b="1" lang="en-US" sz="1800">
                <a:solidFill>
                  <a:schemeClr val="lt1"/>
                </a:solidFill>
              </a:rPr>
              <a:t> de los logs</a:t>
            </a:r>
            <a:r>
              <a:rPr lang="en-US" sz="1800">
                <a:solidFill>
                  <a:schemeClr val="lt1"/>
                </a:solidFill>
              </a:rPr>
              <a:t>?</a:t>
            </a:r>
            <a:endParaRPr sz="1800">
              <a:solidFill>
                <a:schemeClr val="lt1"/>
              </a:solidFill>
            </a:endParaRPr>
          </a:p>
        </p:txBody>
      </p:sp>
      <p:sp>
        <p:nvSpPr>
          <p:cNvPr id="733" name="Google Shape;733;p64"/>
          <p:cNvSpPr txBox="1"/>
          <p:nvPr/>
        </p:nvSpPr>
        <p:spPr>
          <a:xfrm>
            <a:off x="3948125" y="3195175"/>
            <a:ext cx="858000" cy="81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rPr>
              <a:t>¿?</a:t>
            </a:r>
            <a:endParaRPr sz="4000">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65"/>
          <p:cNvSpPr txBox="1"/>
          <p:nvPr>
            <p:ph type="title"/>
          </p:nvPr>
        </p:nvSpPr>
        <p:spPr>
          <a:xfrm>
            <a:off x="336793" y="114925"/>
            <a:ext cx="32016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re:Invent Recap</a:t>
            </a:r>
            <a:endParaRPr/>
          </a:p>
        </p:txBody>
      </p:sp>
      <p:pic>
        <p:nvPicPr>
          <p:cNvPr id="740" name="Google Shape;740;p65"/>
          <p:cNvPicPr preferRelativeResize="0"/>
          <p:nvPr/>
        </p:nvPicPr>
        <p:blipFill rotWithShape="1">
          <a:blip r:embed="rId3">
            <a:alphaModFix/>
          </a:blip>
          <a:srcRect b="15425" l="22875" r="0" t="8360"/>
          <a:stretch/>
        </p:blipFill>
        <p:spPr>
          <a:xfrm>
            <a:off x="2569626" y="874775"/>
            <a:ext cx="4297124" cy="31846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66"/>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Calentando motores</a:t>
            </a:r>
            <a:endParaRPr/>
          </a:p>
        </p:txBody>
      </p:sp>
      <p:pic>
        <p:nvPicPr>
          <p:cNvPr id="747" name="Google Shape;747;p66"/>
          <p:cNvPicPr preferRelativeResize="0"/>
          <p:nvPr/>
        </p:nvPicPr>
        <p:blipFill rotWithShape="1">
          <a:blip r:embed="rId3">
            <a:alphaModFix/>
          </a:blip>
          <a:srcRect b="18634" l="6835" r="11783" t="11756"/>
          <a:stretch/>
        </p:blipFill>
        <p:spPr>
          <a:xfrm>
            <a:off x="965225" y="1265725"/>
            <a:ext cx="3238553" cy="2077548"/>
          </a:xfrm>
          <a:prstGeom prst="rect">
            <a:avLst/>
          </a:prstGeom>
          <a:noFill/>
          <a:ln>
            <a:noFill/>
          </a:ln>
        </p:spPr>
      </p:pic>
      <p:pic>
        <p:nvPicPr>
          <p:cNvPr id="748" name="Google Shape;748;p66"/>
          <p:cNvPicPr preferRelativeResize="0"/>
          <p:nvPr/>
        </p:nvPicPr>
        <p:blipFill rotWithShape="1">
          <a:blip r:embed="rId4">
            <a:alphaModFix/>
          </a:blip>
          <a:srcRect b="0" l="13535" r="13535" t="60181"/>
          <a:stretch/>
        </p:blipFill>
        <p:spPr>
          <a:xfrm>
            <a:off x="3362913" y="2539138"/>
            <a:ext cx="3704071" cy="1519374"/>
          </a:xfrm>
          <a:prstGeom prst="rect">
            <a:avLst/>
          </a:prstGeom>
          <a:noFill/>
          <a:ln>
            <a:noFill/>
          </a:ln>
        </p:spPr>
      </p:pic>
      <p:pic>
        <p:nvPicPr>
          <p:cNvPr id="749" name="Google Shape;749;p66"/>
          <p:cNvPicPr preferRelativeResize="0"/>
          <p:nvPr/>
        </p:nvPicPr>
        <p:blipFill rotWithShape="1">
          <a:blip r:embed="rId5">
            <a:alphaModFix/>
          </a:blip>
          <a:srcRect b="0" l="47605" r="0" t="16022"/>
          <a:stretch/>
        </p:blipFill>
        <p:spPr>
          <a:xfrm>
            <a:off x="6152537" y="1093050"/>
            <a:ext cx="1817875" cy="218904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67"/>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Midnight Madness</a:t>
            </a:r>
            <a:endParaRPr/>
          </a:p>
        </p:txBody>
      </p:sp>
      <p:pic>
        <p:nvPicPr>
          <p:cNvPr id="756" name="Google Shape;756;p67"/>
          <p:cNvPicPr preferRelativeResize="0"/>
          <p:nvPr/>
        </p:nvPicPr>
        <p:blipFill rotWithShape="1">
          <a:blip r:embed="rId3">
            <a:alphaModFix/>
          </a:blip>
          <a:srcRect b="0" l="0" r="0" t="10015"/>
          <a:stretch/>
        </p:blipFill>
        <p:spPr>
          <a:xfrm>
            <a:off x="1013475" y="1407826"/>
            <a:ext cx="4098401" cy="2770776"/>
          </a:xfrm>
          <a:prstGeom prst="rect">
            <a:avLst/>
          </a:prstGeom>
          <a:noFill/>
          <a:ln>
            <a:noFill/>
          </a:ln>
        </p:spPr>
      </p:pic>
      <p:pic>
        <p:nvPicPr>
          <p:cNvPr id="757" name="Google Shape;757;p67"/>
          <p:cNvPicPr preferRelativeResize="0"/>
          <p:nvPr/>
        </p:nvPicPr>
        <p:blipFill rotWithShape="1">
          <a:blip r:embed="rId4">
            <a:alphaModFix/>
          </a:blip>
          <a:srcRect b="20613" l="18949" r="18942" t="10878"/>
          <a:stretch/>
        </p:blipFill>
        <p:spPr>
          <a:xfrm>
            <a:off x="5931900" y="1022348"/>
            <a:ext cx="1940854" cy="160557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68"/>
          <p:cNvSpPr txBox="1"/>
          <p:nvPr/>
        </p:nvSpPr>
        <p:spPr>
          <a:xfrm>
            <a:off x="4454700" y="1022350"/>
            <a:ext cx="4289100" cy="336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EC2 C5n Instances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EC2 P3dn instances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Elastic Fabric Adapter</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Dynamic Training with Apache MXNet on AWS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Sagemaker Neo</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Firecracker</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KMS Custom Key Store</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IoT SiteWise</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a:t>
            </a:r>
            <a:r>
              <a:rPr lang="en-US" sz="1800">
                <a:solidFill>
                  <a:srgbClr val="FFFFFF"/>
                </a:solidFill>
              </a:rPr>
              <a:t>EBS Doubles </a:t>
            </a:r>
            <a:r>
              <a:rPr lang="en-US" sz="1800">
                <a:solidFill>
                  <a:srgbClr val="FFFFFF"/>
                </a:solidFill>
              </a:rPr>
              <a:t>Max </a:t>
            </a:r>
            <a:endParaRPr sz="1800">
              <a:solidFill>
                <a:srgbClr val="FFFFFF"/>
              </a:solidFill>
            </a:endParaRPr>
          </a:p>
        </p:txBody>
      </p:sp>
      <p:sp>
        <p:nvSpPr>
          <p:cNvPr id="764" name="Google Shape;764;p68"/>
          <p:cNvSpPr txBox="1"/>
          <p:nvPr/>
        </p:nvSpPr>
        <p:spPr>
          <a:xfrm>
            <a:off x="276900" y="972725"/>
            <a:ext cx="4289100" cy="336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Robomaker</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DataSync</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Transfer for SFTP</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S3 Intelligent-Tiering</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S3 Batch Operations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Snowball Edge Compute Optimized</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Amplify Console</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Global Accelerator</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Transit Gateway</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EC2 A1 Instances</a:t>
            </a:r>
            <a:endParaRPr sz="1800">
              <a:solidFill>
                <a:srgbClr val="FFFFFF"/>
              </a:solidFill>
            </a:endParaRPr>
          </a:p>
        </p:txBody>
      </p:sp>
      <p:sp>
        <p:nvSpPr>
          <p:cNvPr id="765" name="Google Shape;765;p68"/>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Launches, Preview &amp; </a:t>
            </a:r>
            <a:r>
              <a:rPr lang="en-US"/>
              <a:t>Pre-Announcements</a:t>
            </a:r>
            <a:endParaRPr/>
          </a:p>
          <a:p>
            <a:pPr indent="0" lvl="0" marL="0" rtl="0" algn="r">
              <a:spcBef>
                <a:spcPts val="0"/>
              </a:spcBef>
              <a:spcAft>
                <a:spcPts val="0"/>
              </a:spcAft>
              <a:buClr>
                <a:srgbClr val="000000"/>
              </a:buClr>
              <a:buSzPts val="1100"/>
              <a:buFont typeface="Arial"/>
              <a:buNone/>
            </a:pPr>
            <a:r>
              <a:rPr lang="en-US" sz="1200"/>
              <a:t>https://aws.amazon.com/es/new/reinvent/</a:t>
            </a:r>
            <a:endParaRPr sz="12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69"/>
          <p:cNvSpPr txBox="1"/>
          <p:nvPr/>
        </p:nvSpPr>
        <p:spPr>
          <a:xfrm>
            <a:off x="4149900" y="946150"/>
            <a:ext cx="4289100" cy="336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US" sz="1800">
                <a:solidFill>
                  <a:srgbClr val="FFFFFF"/>
                </a:solidFill>
              </a:rPr>
              <a:t>Dashboard embedding in Amazon QuickSight</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DynamoDB transactions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Elemental MediaConnect</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S3 PUT to Glacier</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CodeDeploy Blue/Green Deployment Support for ECS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CodePipeline: ECR as a source action</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Kinesis Data Analytics for Java applications</a:t>
            </a:r>
            <a:endParaRPr sz="1800">
              <a:solidFill>
                <a:srgbClr val="FFFFFF"/>
              </a:solidFill>
            </a:endParaRPr>
          </a:p>
        </p:txBody>
      </p:sp>
      <p:sp>
        <p:nvSpPr>
          <p:cNvPr id="772" name="Google Shape;772;p69"/>
          <p:cNvSpPr txBox="1"/>
          <p:nvPr/>
        </p:nvSpPr>
        <p:spPr>
          <a:xfrm>
            <a:off x="276900" y="972725"/>
            <a:ext cx="4289100" cy="336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US" sz="1800">
                <a:solidFill>
                  <a:srgbClr val="FFFFFF"/>
                </a:solidFill>
              </a:rPr>
              <a:t>Performance of io1 Volumes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IoT Events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IoT Things Graph</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S3 Object Lock</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Private Marketplace</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Marketplace for Containers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Comprehend Medical</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Ground Station</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ML Insights for QuickSight</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t/>
            </a:r>
            <a:endParaRPr sz="1800">
              <a:solidFill>
                <a:srgbClr val="FFFFFF"/>
              </a:solidFill>
            </a:endParaRPr>
          </a:p>
        </p:txBody>
      </p:sp>
      <p:sp>
        <p:nvSpPr>
          <p:cNvPr id="773" name="Google Shape;773;p69"/>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Launches, Preview &amp; Pre-Announcements</a:t>
            </a:r>
            <a:endParaRPr/>
          </a:p>
          <a:p>
            <a:pPr indent="0" lvl="0" marL="0" rtl="0" algn="r">
              <a:spcBef>
                <a:spcPts val="0"/>
              </a:spcBef>
              <a:spcAft>
                <a:spcPts val="0"/>
              </a:spcAft>
              <a:buNone/>
            </a:pPr>
            <a:r>
              <a:rPr lang="en-US" sz="1200"/>
              <a:t>https://aws.amazon.com/es/new/reinvent/</a:t>
            </a:r>
            <a:endParaRPr sz="12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336789" y="114936"/>
            <a:ext cx="8205304"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US"/>
              <a:t>… y ¿Qué alternativas tenemos para la administración de contenedores en AWS?</a:t>
            </a:r>
            <a:endParaRPr/>
          </a:p>
        </p:txBody>
      </p:sp>
      <p:sp>
        <p:nvSpPr>
          <p:cNvPr id="175" name="Google Shape;175;p25"/>
          <p:cNvSpPr txBox="1"/>
          <p:nvPr>
            <p:ph idx="1" type="body"/>
          </p:nvPr>
        </p:nvSpPr>
        <p:spPr>
          <a:xfrm>
            <a:off x="413251" y="1457750"/>
            <a:ext cx="3791400" cy="15690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Clr>
                <a:schemeClr val="lt1"/>
              </a:buClr>
              <a:buSzPts val="839"/>
              <a:buFont typeface="Arial"/>
              <a:buNone/>
            </a:pPr>
            <a:r>
              <a:rPr b="1" lang="en-US" sz="900"/>
              <a:t>Cómo puedo deployar mis contenedores sin afectar al servicio</a:t>
            </a:r>
            <a:r>
              <a:rPr b="1" lang="en-US" sz="900">
                <a:latin typeface="Arial"/>
                <a:ea typeface="Arial"/>
                <a:cs typeface="Arial"/>
                <a:sym typeface="Arial"/>
              </a:rPr>
              <a:t>?</a:t>
            </a:r>
            <a:endParaRPr sz="900"/>
          </a:p>
          <a:p>
            <a:pPr indent="-254000" lvl="1" marL="742950" rtl="0" algn="l">
              <a:lnSpc>
                <a:spcPct val="130000"/>
              </a:lnSpc>
              <a:spcBef>
                <a:spcPts val="280"/>
              </a:spcBef>
              <a:spcAft>
                <a:spcPts val="0"/>
              </a:spcAft>
              <a:buClr>
                <a:schemeClr val="lt1"/>
              </a:buClr>
              <a:buSzPts val="900"/>
              <a:buChar char="•"/>
            </a:pPr>
            <a:r>
              <a:rPr b="1" lang="en-US" sz="900"/>
              <a:t>Sin downtime</a:t>
            </a:r>
            <a:endParaRPr sz="900"/>
          </a:p>
          <a:p>
            <a:pPr indent="0" lvl="0" marL="0" rtl="0" algn="l">
              <a:lnSpc>
                <a:spcPct val="130000"/>
              </a:lnSpc>
              <a:spcBef>
                <a:spcPts val="168"/>
              </a:spcBef>
              <a:spcAft>
                <a:spcPts val="0"/>
              </a:spcAft>
              <a:buClr>
                <a:schemeClr val="lt1"/>
              </a:buClr>
              <a:buSzPts val="839"/>
              <a:buFont typeface="Arial"/>
              <a:buNone/>
            </a:pPr>
            <a:r>
              <a:rPr b="1" lang="en-US" sz="900"/>
              <a:t>Cómo puedo mantener mis contenedores siempre disponibles</a:t>
            </a:r>
            <a:r>
              <a:rPr b="1" lang="en-US" sz="900">
                <a:latin typeface="Arial"/>
                <a:ea typeface="Arial"/>
                <a:cs typeface="Arial"/>
                <a:sym typeface="Arial"/>
              </a:rPr>
              <a:t>?</a:t>
            </a:r>
            <a:endParaRPr sz="900"/>
          </a:p>
          <a:p>
            <a:pPr indent="-297497" lvl="1" marL="742950" rtl="0" algn="l">
              <a:lnSpc>
                <a:spcPct val="130000"/>
              </a:lnSpc>
              <a:spcBef>
                <a:spcPts val="143"/>
              </a:spcBef>
              <a:spcAft>
                <a:spcPts val="0"/>
              </a:spcAft>
              <a:buClr>
                <a:schemeClr val="lt1"/>
              </a:buClr>
              <a:buSzPts val="900"/>
              <a:buChar char="•"/>
            </a:pPr>
            <a:r>
              <a:rPr b="1" lang="en-US" sz="900"/>
              <a:t>Programados</a:t>
            </a:r>
            <a:r>
              <a:rPr b="1" lang="en-US" sz="900">
                <a:latin typeface="Arial"/>
                <a:ea typeface="Arial"/>
                <a:cs typeface="Arial"/>
                <a:sym typeface="Arial"/>
              </a:rPr>
              <a:t>, </a:t>
            </a:r>
            <a:r>
              <a:rPr b="1" lang="en-US" sz="900"/>
              <a:t>Restablecimiento</a:t>
            </a:r>
            <a:endParaRPr sz="900"/>
          </a:p>
          <a:p>
            <a:pPr indent="0" lvl="0" marL="0" rtl="0" algn="l">
              <a:lnSpc>
                <a:spcPct val="130000"/>
              </a:lnSpc>
              <a:spcBef>
                <a:spcPts val="168"/>
              </a:spcBef>
              <a:spcAft>
                <a:spcPts val="0"/>
              </a:spcAft>
              <a:buClr>
                <a:schemeClr val="lt1"/>
              </a:buClr>
              <a:buSzPts val="839"/>
              <a:buFont typeface="Arial"/>
              <a:buNone/>
            </a:pPr>
            <a:r>
              <a:rPr b="1" lang="en-US" sz="900"/>
              <a:t>Cómo </a:t>
            </a:r>
            <a:r>
              <a:rPr b="1" lang="en-US" sz="900"/>
              <a:t>los</a:t>
            </a:r>
            <a:r>
              <a:rPr b="1" lang="en-US" sz="900"/>
              <a:t> contenedores pueden comunicarse entre ellos?</a:t>
            </a:r>
            <a:endParaRPr sz="900"/>
          </a:p>
          <a:p>
            <a:pPr indent="-297497" lvl="1" marL="742950" rtl="0" algn="l">
              <a:lnSpc>
                <a:spcPct val="130000"/>
              </a:lnSpc>
              <a:spcBef>
                <a:spcPts val="143"/>
              </a:spcBef>
              <a:spcAft>
                <a:spcPts val="0"/>
              </a:spcAft>
              <a:buClr>
                <a:schemeClr val="lt1"/>
              </a:buClr>
              <a:buSzPts val="900"/>
              <a:buChar char="•"/>
            </a:pPr>
            <a:r>
              <a:rPr b="1" lang="en-US" sz="900"/>
              <a:t>Servicio de enlazado</a:t>
            </a:r>
            <a:r>
              <a:rPr b="1" lang="en-US" sz="900">
                <a:latin typeface="Arial"/>
                <a:ea typeface="Arial"/>
                <a:cs typeface="Arial"/>
                <a:sym typeface="Arial"/>
              </a:rPr>
              <a:t>, </a:t>
            </a:r>
            <a:r>
              <a:rPr b="1" lang="en-US" sz="900"/>
              <a:t>descubrimiento por red</a:t>
            </a:r>
            <a:r>
              <a:rPr b="1" lang="en-US" sz="900"/>
              <a:t> </a:t>
            </a:r>
            <a:endParaRPr sz="900"/>
          </a:p>
          <a:p>
            <a:pPr indent="0" lvl="0" marL="0" rtl="0" algn="l">
              <a:lnSpc>
                <a:spcPct val="130000"/>
              </a:lnSpc>
              <a:spcBef>
                <a:spcPts val="168"/>
              </a:spcBef>
              <a:spcAft>
                <a:spcPts val="0"/>
              </a:spcAft>
              <a:buClr>
                <a:schemeClr val="lt1"/>
              </a:buClr>
              <a:buSzPts val="840"/>
              <a:buFont typeface="Arial"/>
              <a:buNone/>
            </a:pPr>
            <a:r>
              <a:t/>
            </a:r>
            <a:endParaRPr b="1" sz="839">
              <a:latin typeface="Arial"/>
              <a:ea typeface="Arial"/>
              <a:cs typeface="Arial"/>
              <a:sym typeface="Arial"/>
            </a:endParaRPr>
          </a:p>
          <a:p>
            <a:pPr indent="0" lvl="0" marL="0" rtl="0" algn="l">
              <a:lnSpc>
                <a:spcPct val="130000"/>
              </a:lnSpc>
              <a:spcBef>
                <a:spcPts val="168"/>
              </a:spcBef>
              <a:spcAft>
                <a:spcPts val="0"/>
              </a:spcAft>
              <a:buClr>
                <a:schemeClr val="lt1"/>
              </a:buClr>
              <a:buSzPts val="840"/>
              <a:buFont typeface="Arial"/>
              <a:buNone/>
            </a:pPr>
            <a:r>
              <a:t/>
            </a:r>
            <a:endParaRPr b="1" sz="839">
              <a:latin typeface="Arial"/>
              <a:ea typeface="Arial"/>
              <a:cs typeface="Arial"/>
              <a:sym typeface="Arial"/>
            </a:endParaRPr>
          </a:p>
          <a:p>
            <a:pPr indent="0" lvl="0" marL="0" rtl="0" algn="l">
              <a:lnSpc>
                <a:spcPct val="80000"/>
              </a:lnSpc>
              <a:spcBef>
                <a:spcPts val="168"/>
              </a:spcBef>
              <a:spcAft>
                <a:spcPts val="0"/>
              </a:spcAft>
              <a:buClr>
                <a:schemeClr val="lt1"/>
              </a:buClr>
              <a:buSzPts val="840"/>
              <a:buFont typeface="Arial"/>
              <a:buNone/>
            </a:pPr>
            <a:r>
              <a:t/>
            </a:r>
            <a:endParaRPr sz="839"/>
          </a:p>
        </p:txBody>
      </p:sp>
      <p:sp>
        <p:nvSpPr>
          <p:cNvPr id="176" name="Google Shape;176;p25"/>
          <p:cNvSpPr txBox="1"/>
          <p:nvPr>
            <p:ph idx="2" type="body"/>
          </p:nvPr>
        </p:nvSpPr>
        <p:spPr>
          <a:xfrm>
            <a:off x="4455299" y="1457750"/>
            <a:ext cx="4086900" cy="15690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0"/>
              </a:spcBef>
              <a:spcAft>
                <a:spcPts val="0"/>
              </a:spcAft>
              <a:buClr>
                <a:schemeClr val="lt1"/>
              </a:buClr>
              <a:buSzPts val="839"/>
              <a:buFont typeface="Arial"/>
              <a:buNone/>
            </a:pPr>
            <a:r>
              <a:rPr b="1" lang="en-US" sz="900"/>
              <a:t>Cómo puedo configurar mis contenedores en tiempo de ejecución</a:t>
            </a:r>
            <a:r>
              <a:rPr b="1" lang="en-US" sz="900">
                <a:latin typeface="Arial"/>
                <a:ea typeface="Arial"/>
                <a:cs typeface="Arial"/>
                <a:sym typeface="Arial"/>
              </a:rPr>
              <a:t>?</a:t>
            </a:r>
            <a:endParaRPr sz="900"/>
          </a:p>
          <a:p>
            <a:pPr indent="-254000" lvl="1" marL="742950" rtl="0" algn="l">
              <a:lnSpc>
                <a:spcPct val="130000"/>
              </a:lnSpc>
              <a:spcBef>
                <a:spcPts val="280"/>
              </a:spcBef>
              <a:spcAft>
                <a:spcPts val="0"/>
              </a:spcAft>
              <a:buClr>
                <a:schemeClr val="lt1"/>
              </a:buClr>
              <a:buSzPts val="900"/>
              <a:buChar char="•"/>
            </a:pPr>
            <a:r>
              <a:rPr b="1" lang="en-US" sz="900"/>
              <a:t>Acceso </a:t>
            </a:r>
            <a:r>
              <a:rPr b="1" lang="en-US" sz="900"/>
              <a:t>vía</a:t>
            </a:r>
            <a:r>
              <a:rPr b="1" lang="en-US" sz="900"/>
              <a:t> consola y terminal</a:t>
            </a:r>
            <a:endParaRPr sz="900"/>
          </a:p>
          <a:p>
            <a:pPr indent="0" lvl="0" marL="0" rtl="0" algn="l">
              <a:lnSpc>
                <a:spcPct val="130000"/>
              </a:lnSpc>
              <a:spcBef>
                <a:spcPts val="168"/>
              </a:spcBef>
              <a:spcAft>
                <a:spcPts val="0"/>
              </a:spcAft>
              <a:buClr>
                <a:schemeClr val="lt1"/>
              </a:buClr>
              <a:buSzPts val="839"/>
              <a:buFont typeface="Arial"/>
              <a:buNone/>
            </a:pPr>
            <a:r>
              <a:rPr b="1" lang="en-US" sz="900"/>
              <a:t>Cómo puedo hacer para optimizar el uso y cantidad de mis contenedores</a:t>
            </a:r>
            <a:r>
              <a:rPr b="1" lang="en-US" sz="900">
                <a:latin typeface="Arial"/>
                <a:ea typeface="Arial"/>
                <a:cs typeface="Arial"/>
                <a:sym typeface="Arial"/>
              </a:rPr>
              <a:t>?</a:t>
            </a:r>
            <a:endParaRPr sz="900"/>
          </a:p>
          <a:p>
            <a:pPr indent="-297497" lvl="1" marL="742950" rtl="0" algn="l">
              <a:lnSpc>
                <a:spcPct val="130000"/>
              </a:lnSpc>
              <a:spcBef>
                <a:spcPts val="143"/>
              </a:spcBef>
              <a:spcAft>
                <a:spcPts val="0"/>
              </a:spcAft>
              <a:buClr>
                <a:schemeClr val="lt1"/>
              </a:buClr>
              <a:buSzPts val="900"/>
              <a:buChar char="•"/>
            </a:pPr>
            <a:r>
              <a:rPr b="1" lang="en-US" sz="900"/>
              <a:t>Ajuste de asociación de recursos mediante el monitoreo continuo</a:t>
            </a:r>
            <a:r>
              <a:rPr b="1" lang="en-US" sz="900">
                <a:latin typeface="Arial"/>
                <a:ea typeface="Arial"/>
                <a:cs typeface="Arial"/>
                <a:sym typeface="Arial"/>
              </a:rPr>
              <a:t>, </a:t>
            </a:r>
            <a:r>
              <a:rPr b="1" lang="en-US" sz="900"/>
              <a:t>escalamiento de contenedores por demanda</a:t>
            </a:r>
            <a:endParaRPr sz="900"/>
          </a:p>
          <a:p>
            <a:pPr indent="0" lvl="0" marL="0" rtl="0" algn="l">
              <a:lnSpc>
                <a:spcPct val="80000"/>
              </a:lnSpc>
              <a:spcBef>
                <a:spcPts val="168"/>
              </a:spcBef>
              <a:spcAft>
                <a:spcPts val="0"/>
              </a:spcAft>
              <a:buClr>
                <a:schemeClr val="lt1"/>
              </a:buClr>
              <a:buSzPts val="840"/>
              <a:buFont typeface="Arial"/>
              <a:buNone/>
            </a:pPr>
            <a:r>
              <a:t/>
            </a:r>
            <a:endParaRPr sz="900"/>
          </a:p>
        </p:txBody>
      </p:sp>
      <p:pic>
        <p:nvPicPr>
          <p:cNvPr id="177" name="Google Shape;177;p25"/>
          <p:cNvPicPr preferRelativeResize="0"/>
          <p:nvPr/>
        </p:nvPicPr>
        <p:blipFill rotWithShape="1">
          <a:blip r:embed="rId3">
            <a:alphaModFix/>
          </a:blip>
          <a:srcRect b="0" l="0" r="0" t="0"/>
          <a:stretch/>
        </p:blipFill>
        <p:spPr>
          <a:xfrm>
            <a:off x="2040232" y="3264829"/>
            <a:ext cx="875432" cy="873007"/>
          </a:xfrm>
          <a:prstGeom prst="rect">
            <a:avLst/>
          </a:prstGeom>
          <a:noFill/>
          <a:ln>
            <a:noFill/>
          </a:ln>
        </p:spPr>
      </p:pic>
      <p:pic>
        <p:nvPicPr>
          <p:cNvPr id="178" name="Google Shape;178;p25"/>
          <p:cNvPicPr preferRelativeResize="0"/>
          <p:nvPr/>
        </p:nvPicPr>
        <p:blipFill>
          <a:blip r:embed="rId4">
            <a:alphaModFix/>
          </a:blip>
          <a:stretch>
            <a:fillRect/>
          </a:stretch>
        </p:blipFill>
        <p:spPr>
          <a:xfrm>
            <a:off x="3907100" y="3298825"/>
            <a:ext cx="875450" cy="875450"/>
          </a:xfrm>
          <a:prstGeom prst="rect">
            <a:avLst/>
          </a:prstGeom>
          <a:noFill/>
          <a:ln>
            <a:noFill/>
          </a:ln>
        </p:spPr>
      </p:pic>
      <p:pic>
        <p:nvPicPr>
          <p:cNvPr id="179" name="Google Shape;179;p25"/>
          <p:cNvPicPr preferRelativeResize="0"/>
          <p:nvPr/>
        </p:nvPicPr>
        <p:blipFill>
          <a:blip r:embed="rId5">
            <a:alphaModFix/>
          </a:blip>
          <a:stretch>
            <a:fillRect/>
          </a:stretch>
        </p:blipFill>
        <p:spPr>
          <a:xfrm>
            <a:off x="5946023" y="3428450"/>
            <a:ext cx="545750" cy="545750"/>
          </a:xfrm>
          <a:prstGeom prst="rect">
            <a:avLst/>
          </a:prstGeom>
          <a:noFill/>
          <a:ln>
            <a:noFill/>
          </a:ln>
        </p:spPr>
      </p:pic>
      <p:sp>
        <p:nvSpPr>
          <p:cNvPr id="180" name="Google Shape;180;p25"/>
          <p:cNvSpPr txBox="1"/>
          <p:nvPr/>
        </p:nvSpPr>
        <p:spPr>
          <a:xfrm>
            <a:off x="5716400" y="3921650"/>
            <a:ext cx="10050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58536"/>
                </a:solidFill>
              </a:rPr>
              <a:t>AWS EKS</a:t>
            </a:r>
            <a:endParaRPr b="1">
              <a:solidFill>
                <a:srgbClr val="F58536"/>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70"/>
          <p:cNvSpPr txBox="1"/>
          <p:nvPr/>
        </p:nvSpPr>
        <p:spPr>
          <a:xfrm>
            <a:off x="4302300" y="946150"/>
            <a:ext cx="4289100" cy="336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Quantum Ledger Database</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Managed Blockchain</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Elastic Inference</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Inferentia</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Sagemaker Ground Truth</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Marketplace for ML</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Sagemaker RL</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DeepRacer</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Textract</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Personalize</a:t>
            </a:r>
            <a:endParaRPr sz="1800">
              <a:solidFill>
                <a:srgbClr val="FFFFFF"/>
              </a:solidFill>
            </a:endParaRPr>
          </a:p>
        </p:txBody>
      </p:sp>
      <p:sp>
        <p:nvSpPr>
          <p:cNvPr id="780" name="Google Shape;780;p70"/>
          <p:cNvSpPr txBox="1"/>
          <p:nvPr/>
        </p:nvSpPr>
        <p:spPr>
          <a:xfrm>
            <a:off x="276900" y="972725"/>
            <a:ext cx="4289100" cy="336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US" sz="1800">
                <a:solidFill>
                  <a:srgbClr val="FFFFFF"/>
                </a:solidFill>
              </a:rPr>
              <a:t>CloudWatch Logs Insights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S3 Glacier Deep Archive</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FSx for Windows File Server</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FSx for Lusre</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Control Tower</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Security Hub</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Lake Formation</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DynamoDB On-Demand</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Timestream</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t/>
            </a:r>
            <a:endParaRPr sz="1800">
              <a:solidFill>
                <a:srgbClr val="FFFFFF"/>
              </a:solidFill>
            </a:endParaRPr>
          </a:p>
        </p:txBody>
      </p:sp>
      <p:sp>
        <p:nvSpPr>
          <p:cNvPr id="781" name="Google Shape;781;p70"/>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Launches, Preview &amp; Pre-Announcements</a:t>
            </a:r>
            <a:endParaRPr/>
          </a:p>
          <a:p>
            <a:pPr indent="0" lvl="0" marL="0" rtl="0" algn="r">
              <a:spcBef>
                <a:spcPts val="0"/>
              </a:spcBef>
              <a:spcAft>
                <a:spcPts val="0"/>
              </a:spcAft>
              <a:buNone/>
            </a:pPr>
            <a:r>
              <a:rPr lang="en-US" sz="1200"/>
              <a:t>https://aws.amazon.com/es/new/reinvent/</a:t>
            </a:r>
            <a:endParaRPr sz="12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71"/>
          <p:cNvSpPr txBox="1"/>
          <p:nvPr/>
        </p:nvSpPr>
        <p:spPr>
          <a:xfrm>
            <a:off x="3768900" y="946150"/>
            <a:ext cx="4289100" cy="336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US" sz="1800">
                <a:solidFill>
                  <a:srgbClr val="FFFFFF"/>
                </a:solidFill>
              </a:rPr>
              <a:t>Custom Runtimes for Lambda</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Ruby support for Lambda</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Lambda Layers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Nested Applications using Serverless Application Repository</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Step Functions service integrations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WebSocket support for API Gateway</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ALB Support for Lambda</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Managed Streaming for Kafka</a:t>
            </a:r>
            <a:endParaRPr sz="1800">
              <a:solidFill>
                <a:srgbClr val="FFFFFF"/>
              </a:solidFill>
            </a:endParaRPr>
          </a:p>
          <a:p>
            <a:pPr indent="0" lvl="0" marL="0" rtl="0" algn="l">
              <a:lnSpc>
                <a:spcPct val="115000"/>
              </a:lnSpc>
              <a:spcBef>
                <a:spcPts val="0"/>
              </a:spcBef>
              <a:spcAft>
                <a:spcPts val="0"/>
              </a:spcAft>
              <a:buNone/>
            </a:pPr>
            <a:r>
              <a:t/>
            </a:r>
            <a:endParaRPr sz="1800">
              <a:solidFill>
                <a:srgbClr val="FFFFFF"/>
              </a:solidFill>
            </a:endParaRPr>
          </a:p>
        </p:txBody>
      </p:sp>
      <p:sp>
        <p:nvSpPr>
          <p:cNvPr id="788" name="Google Shape;788;p71"/>
          <p:cNvSpPr txBox="1"/>
          <p:nvPr/>
        </p:nvSpPr>
        <p:spPr>
          <a:xfrm>
            <a:off x="276900" y="972725"/>
            <a:ext cx="4289100" cy="336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Well-Architected Tool</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Forecast</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Outposts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EFS Multi-VPC Access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RDS on VMware</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On-Demand Hibernated</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Cloud Map</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App Mesh</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Pre-built scikit-learn container</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License Manager</a:t>
            </a:r>
            <a:endParaRPr sz="1800">
              <a:solidFill>
                <a:srgbClr val="FFFFFF"/>
              </a:solidFill>
            </a:endParaRPr>
          </a:p>
        </p:txBody>
      </p:sp>
      <p:sp>
        <p:nvSpPr>
          <p:cNvPr id="789" name="Google Shape;789;p71"/>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Launches, Preview &amp; Pre-Announcements</a:t>
            </a:r>
            <a:endParaRPr/>
          </a:p>
          <a:p>
            <a:pPr indent="0" lvl="0" marL="0" rtl="0" algn="r">
              <a:spcBef>
                <a:spcPts val="0"/>
              </a:spcBef>
              <a:spcAft>
                <a:spcPts val="0"/>
              </a:spcAft>
              <a:buNone/>
            </a:pPr>
            <a:r>
              <a:rPr lang="en-US" sz="1200"/>
              <a:t>https://aws.amazon.com/es/new/reinvent/</a:t>
            </a:r>
            <a:endParaRPr sz="12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pic>
        <p:nvPicPr>
          <p:cNvPr id="795" name="Google Shape;795;p72"/>
          <p:cNvPicPr preferRelativeResize="0"/>
          <p:nvPr/>
        </p:nvPicPr>
        <p:blipFill>
          <a:blip r:embed="rId3">
            <a:alphaModFix/>
          </a:blip>
          <a:stretch>
            <a:fillRect/>
          </a:stretch>
        </p:blipFill>
        <p:spPr>
          <a:xfrm>
            <a:off x="152400" y="76200"/>
            <a:ext cx="8839202" cy="413030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pic>
        <p:nvPicPr>
          <p:cNvPr id="801" name="Google Shape;801;p73"/>
          <p:cNvPicPr preferRelativeResize="0"/>
          <p:nvPr/>
        </p:nvPicPr>
        <p:blipFill>
          <a:blip r:embed="rId3">
            <a:alphaModFix/>
          </a:blip>
          <a:stretch>
            <a:fillRect/>
          </a:stretch>
        </p:blipFill>
        <p:spPr>
          <a:xfrm>
            <a:off x="152400" y="152400"/>
            <a:ext cx="8829675" cy="3857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pic>
        <p:nvPicPr>
          <p:cNvPr id="807" name="Google Shape;807;p74"/>
          <p:cNvPicPr preferRelativeResize="0"/>
          <p:nvPr/>
        </p:nvPicPr>
        <p:blipFill>
          <a:blip r:embed="rId3">
            <a:alphaModFix/>
          </a:blip>
          <a:stretch>
            <a:fillRect/>
          </a:stretch>
        </p:blipFill>
        <p:spPr>
          <a:xfrm>
            <a:off x="152400" y="152400"/>
            <a:ext cx="8839200" cy="429170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pic>
        <p:nvPicPr>
          <p:cNvPr id="813" name="Google Shape;813;p75"/>
          <p:cNvPicPr preferRelativeResize="0"/>
          <p:nvPr/>
        </p:nvPicPr>
        <p:blipFill>
          <a:blip r:embed="rId3">
            <a:alphaModFix/>
          </a:blip>
          <a:stretch>
            <a:fillRect/>
          </a:stretch>
        </p:blipFill>
        <p:spPr>
          <a:xfrm>
            <a:off x="152400" y="152400"/>
            <a:ext cx="7366975" cy="4110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pic>
        <p:nvPicPr>
          <p:cNvPr id="819" name="Google Shape;819;p76"/>
          <p:cNvPicPr preferRelativeResize="0"/>
          <p:nvPr/>
        </p:nvPicPr>
        <p:blipFill>
          <a:blip r:embed="rId3">
            <a:alphaModFix/>
          </a:blip>
          <a:stretch>
            <a:fillRect/>
          </a:stretch>
        </p:blipFill>
        <p:spPr>
          <a:xfrm>
            <a:off x="152400" y="152400"/>
            <a:ext cx="8210550" cy="4295775"/>
          </a:xfrm>
          <a:prstGeom prst="rect">
            <a:avLst/>
          </a:prstGeom>
          <a:noFill/>
          <a:ln>
            <a:noFill/>
          </a:ln>
        </p:spPr>
      </p:pic>
      <p:pic>
        <p:nvPicPr>
          <p:cNvPr id="820" name="Google Shape;820;p76"/>
          <p:cNvPicPr preferRelativeResize="0"/>
          <p:nvPr/>
        </p:nvPicPr>
        <p:blipFill>
          <a:blip r:embed="rId4">
            <a:alphaModFix/>
          </a:blip>
          <a:stretch>
            <a:fillRect/>
          </a:stretch>
        </p:blipFill>
        <p:spPr>
          <a:xfrm>
            <a:off x="2300288" y="2424125"/>
            <a:ext cx="5457825" cy="2114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pic>
        <p:nvPicPr>
          <p:cNvPr id="826" name="Google Shape;826;p77"/>
          <p:cNvPicPr preferRelativeResize="0"/>
          <p:nvPr/>
        </p:nvPicPr>
        <p:blipFill>
          <a:blip r:embed="rId3">
            <a:alphaModFix/>
          </a:blip>
          <a:stretch>
            <a:fillRect/>
          </a:stretch>
        </p:blipFill>
        <p:spPr>
          <a:xfrm>
            <a:off x="152400" y="152400"/>
            <a:ext cx="8839200" cy="482138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pic>
        <p:nvPicPr>
          <p:cNvPr id="832" name="Google Shape;832;p78"/>
          <p:cNvPicPr preferRelativeResize="0"/>
          <p:nvPr/>
        </p:nvPicPr>
        <p:blipFill>
          <a:blip r:embed="rId3">
            <a:alphaModFix/>
          </a:blip>
          <a:stretch>
            <a:fillRect/>
          </a:stretch>
        </p:blipFill>
        <p:spPr>
          <a:xfrm>
            <a:off x="152400" y="0"/>
            <a:ext cx="8629650" cy="4714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pic>
        <p:nvPicPr>
          <p:cNvPr id="838" name="Google Shape;838;p79"/>
          <p:cNvPicPr preferRelativeResize="0"/>
          <p:nvPr/>
        </p:nvPicPr>
        <p:blipFill rotWithShape="1">
          <a:blip r:embed="rId3">
            <a:alphaModFix/>
          </a:blip>
          <a:srcRect b="0" l="0" r="28931" t="0"/>
          <a:stretch/>
        </p:blipFill>
        <p:spPr>
          <a:xfrm>
            <a:off x="152400" y="152400"/>
            <a:ext cx="8648699" cy="39522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36789" y="114936"/>
            <a:ext cx="8205304" cy="54519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800"/>
              <a:buFont typeface="Arial"/>
              <a:buNone/>
            </a:pPr>
            <a:r>
              <a:rPr lang="en-US"/>
              <a:t>Nosotros podemos elegir:</a:t>
            </a:r>
            <a:endParaRPr/>
          </a:p>
        </p:txBody>
      </p:sp>
      <p:pic>
        <p:nvPicPr>
          <p:cNvPr id="187" name="Google Shape;187;p26"/>
          <p:cNvPicPr preferRelativeResize="0"/>
          <p:nvPr/>
        </p:nvPicPr>
        <p:blipFill rotWithShape="1">
          <a:blip r:embed="rId3">
            <a:alphaModFix/>
          </a:blip>
          <a:srcRect b="0" l="0" r="75640" t="0"/>
          <a:stretch/>
        </p:blipFill>
        <p:spPr>
          <a:xfrm>
            <a:off x="1296716" y="1298049"/>
            <a:ext cx="662400" cy="718434"/>
          </a:xfrm>
          <a:prstGeom prst="rect">
            <a:avLst/>
          </a:prstGeom>
          <a:noFill/>
          <a:ln>
            <a:noFill/>
          </a:ln>
        </p:spPr>
      </p:pic>
      <p:pic>
        <p:nvPicPr>
          <p:cNvPr id="188" name="Google Shape;188;p26"/>
          <p:cNvPicPr preferRelativeResize="0"/>
          <p:nvPr/>
        </p:nvPicPr>
        <p:blipFill rotWithShape="1">
          <a:blip r:embed="rId3">
            <a:alphaModFix/>
          </a:blip>
          <a:srcRect b="0" l="0" r="75640" t="0"/>
          <a:stretch/>
        </p:blipFill>
        <p:spPr>
          <a:xfrm>
            <a:off x="601137" y="2957277"/>
            <a:ext cx="662400" cy="718434"/>
          </a:xfrm>
          <a:prstGeom prst="rect">
            <a:avLst/>
          </a:prstGeom>
          <a:noFill/>
          <a:ln>
            <a:noFill/>
          </a:ln>
        </p:spPr>
      </p:pic>
      <p:pic>
        <p:nvPicPr>
          <p:cNvPr id="189" name="Google Shape;189;p26"/>
          <p:cNvPicPr preferRelativeResize="0"/>
          <p:nvPr/>
        </p:nvPicPr>
        <p:blipFill rotWithShape="1">
          <a:blip r:embed="rId4">
            <a:alphaModFix/>
          </a:blip>
          <a:srcRect b="0" l="0" r="72644" t="0"/>
          <a:stretch/>
        </p:blipFill>
        <p:spPr>
          <a:xfrm>
            <a:off x="1833187" y="2957278"/>
            <a:ext cx="745201" cy="899231"/>
          </a:xfrm>
          <a:prstGeom prst="rect">
            <a:avLst/>
          </a:prstGeom>
          <a:noFill/>
          <a:ln>
            <a:noFill/>
          </a:ln>
        </p:spPr>
      </p:pic>
      <p:pic>
        <p:nvPicPr>
          <p:cNvPr id="190" name="Google Shape;190;p26"/>
          <p:cNvPicPr preferRelativeResize="0"/>
          <p:nvPr/>
        </p:nvPicPr>
        <p:blipFill rotWithShape="1">
          <a:blip r:embed="rId3">
            <a:alphaModFix/>
          </a:blip>
          <a:srcRect b="0" l="0" r="75640" t="0"/>
          <a:stretch/>
        </p:blipFill>
        <p:spPr>
          <a:xfrm>
            <a:off x="2281387" y="2777668"/>
            <a:ext cx="331200" cy="359217"/>
          </a:xfrm>
          <a:prstGeom prst="rect">
            <a:avLst/>
          </a:prstGeom>
          <a:noFill/>
          <a:ln>
            <a:noFill/>
          </a:ln>
        </p:spPr>
      </p:pic>
      <p:pic>
        <p:nvPicPr>
          <p:cNvPr id="191" name="Google Shape;191;p26"/>
          <p:cNvPicPr preferRelativeResize="0"/>
          <p:nvPr/>
        </p:nvPicPr>
        <p:blipFill rotWithShape="1">
          <a:blip r:embed="rId5">
            <a:alphaModFix/>
          </a:blip>
          <a:srcRect b="0" l="2008" r="75714" t="0"/>
          <a:stretch/>
        </p:blipFill>
        <p:spPr>
          <a:xfrm>
            <a:off x="3968126" y="1233975"/>
            <a:ext cx="662876" cy="846582"/>
          </a:xfrm>
          <a:prstGeom prst="rect">
            <a:avLst/>
          </a:prstGeom>
          <a:noFill/>
          <a:ln>
            <a:noFill/>
          </a:ln>
        </p:spPr>
      </p:pic>
      <p:pic>
        <p:nvPicPr>
          <p:cNvPr id="192" name="Google Shape;192;p26"/>
          <p:cNvPicPr preferRelativeResize="0"/>
          <p:nvPr/>
        </p:nvPicPr>
        <p:blipFill rotWithShape="1">
          <a:blip r:embed="rId4">
            <a:alphaModFix/>
          </a:blip>
          <a:srcRect b="0" l="0" r="72644" t="0"/>
          <a:stretch/>
        </p:blipFill>
        <p:spPr>
          <a:xfrm>
            <a:off x="4574265" y="2965299"/>
            <a:ext cx="745201" cy="899233"/>
          </a:xfrm>
          <a:prstGeom prst="rect">
            <a:avLst/>
          </a:prstGeom>
          <a:noFill/>
          <a:ln>
            <a:noFill/>
          </a:ln>
        </p:spPr>
      </p:pic>
      <p:pic>
        <p:nvPicPr>
          <p:cNvPr id="193" name="Google Shape;193;p26"/>
          <p:cNvPicPr preferRelativeResize="0"/>
          <p:nvPr/>
        </p:nvPicPr>
        <p:blipFill rotWithShape="1">
          <a:blip r:embed="rId5">
            <a:alphaModFix/>
          </a:blip>
          <a:srcRect b="0" l="2008" r="75714" t="0"/>
          <a:stretch/>
        </p:blipFill>
        <p:spPr>
          <a:xfrm>
            <a:off x="5018157" y="2752075"/>
            <a:ext cx="331438" cy="423291"/>
          </a:xfrm>
          <a:prstGeom prst="rect">
            <a:avLst/>
          </a:prstGeom>
          <a:noFill/>
          <a:ln>
            <a:noFill/>
          </a:ln>
        </p:spPr>
      </p:pic>
      <p:pic>
        <p:nvPicPr>
          <p:cNvPr id="194" name="Google Shape;194;p26"/>
          <p:cNvPicPr preferRelativeResize="0"/>
          <p:nvPr/>
        </p:nvPicPr>
        <p:blipFill rotWithShape="1">
          <a:blip r:embed="rId5">
            <a:alphaModFix/>
          </a:blip>
          <a:srcRect b="0" l="2008" r="75714" t="0"/>
          <a:stretch/>
        </p:blipFill>
        <p:spPr>
          <a:xfrm>
            <a:off x="3358004" y="2893203"/>
            <a:ext cx="662876" cy="846582"/>
          </a:xfrm>
          <a:prstGeom prst="rect">
            <a:avLst/>
          </a:prstGeom>
          <a:noFill/>
          <a:ln>
            <a:noFill/>
          </a:ln>
        </p:spPr>
      </p:pic>
      <p:sp>
        <p:nvSpPr>
          <p:cNvPr id="195" name="Google Shape;195;p26"/>
          <p:cNvSpPr txBox="1"/>
          <p:nvPr/>
        </p:nvSpPr>
        <p:spPr>
          <a:xfrm>
            <a:off x="1173986" y="928717"/>
            <a:ext cx="927600" cy="41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100">
                <a:solidFill>
                  <a:schemeClr val="lt1"/>
                </a:solidFill>
                <a:latin typeface="Arial"/>
                <a:ea typeface="Arial"/>
                <a:cs typeface="Arial"/>
                <a:sym typeface="Arial"/>
              </a:rPr>
              <a:t>ECS</a:t>
            </a:r>
            <a:endParaRPr/>
          </a:p>
        </p:txBody>
      </p:sp>
      <p:sp>
        <p:nvSpPr>
          <p:cNvPr id="196" name="Google Shape;196;p26"/>
          <p:cNvSpPr txBox="1"/>
          <p:nvPr/>
        </p:nvSpPr>
        <p:spPr>
          <a:xfrm>
            <a:off x="3896663" y="928725"/>
            <a:ext cx="805800" cy="41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100">
                <a:solidFill>
                  <a:schemeClr val="lt1"/>
                </a:solidFill>
                <a:latin typeface="Arial"/>
                <a:ea typeface="Arial"/>
                <a:cs typeface="Arial"/>
                <a:sym typeface="Arial"/>
              </a:rPr>
              <a:t>EKS</a:t>
            </a:r>
            <a:endParaRPr/>
          </a:p>
        </p:txBody>
      </p:sp>
      <p:sp>
        <p:nvSpPr>
          <p:cNvPr id="197" name="Google Shape;197;p26"/>
          <p:cNvSpPr txBox="1"/>
          <p:nvPr/>
        </p:nvSpPr>
        <p:spPr>
          <a:xfrm>
            <a:off x="624197" y="3746464"/>
            <a:ext cx="662400" cy="300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50">
                <a:solidFill>
                  <a:schemeClr val="lt1"/>
                </a:solidFill>
                <a:latin typeface="Arial"/>
                <a:ea typeface="Arial"/>
                <a:cs typeface="Arial"/>
                <a:sym typeface="Arial"/>
              </a:rPr>
              <a:t>EC2</a:t>
            </a:r>
            <a:endParaRPr/>
          </a:p>
        </p:txBody>
      </p:sp>
      <p:sp>
        <p:nvSpPr>
          <p:cNvPr id="198" name="Google Shape;198;p26"/>
          <p:cNvSpPr txBox="1"/>
          <p:nvPr/>
        </p:nvSpPr>
        <p:spPr>
          <a:xfrm>
            <a:off x="1696173" y="3769548"/>
            <a:ext cx="1019100" cy="300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50">
                <a:solidFill>
                  <a:schemeClr val="lt1"/>
                </a:solidFill>
                <a:latin typeface="Arial"/>
                <a:ea typeface="Arial"/>
                <a:cs typeface="Arial"/>
                <a:sym typeface="Arial"/>
              </a:rPr>
              <a:t>Fargate</a:t>
            </a:r>
            <a:endParaRPr/>
          </a:p>
        </p:txBody>
      </p:sp>
      <p:sp>
        <p:nvSpPr>
          <p:cNvPr id="199" name="Google Shape;199;p26"/>
          <p:cNvSpPr txBox="1"/>
          <p:nvPr/>
        </p:nvSpPr>
        <p:spPr>
          <a:xfrm>
            <a:off x="3373547" y="3739785"/>
            <a:ext cx="662400" cy="300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50">
                <a:solidFill>
                  <a:schemeClr val="lt1"/>
                </a:solidFill>
                <a:latin typeface="Arial"/>
                <a:ea typeface="Arial"/>
                <a:cs typeface="Arial"/>
                <a:sym typeface="Arial"/>
              </a:rPr>
              <a:t>EC2</a:t>
            </a:r>
            <a:endParaRPr/>
          </a:p>
        </p:txBody>
      </p:sp>
      <p:sp>
        <p:nvSpPr>
          <p:cNvPr id="200" name="Google Shape;200;p26"/>
          <p:cNvSpPr txBox="1"/>
          <p:nvPr/>
        </p:nvSpPr>
        <p:spPr>
          <a:xfrm>
            <a:off x="4437251" y="3769548"/>
            <a:ext cx="1019100" cy="300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50">
                <a:solidFill>
                  <a:schemeClr val="lt1"/>
                </a:solidFill>
                <a:latin typeface="Arial"/>
                <a:ea typeface="Arial"/>
                <a:cs typeface="Arial"/>
                <a:sym typeface="Arial"/>
              </a:rPr>
              <a:t>Fargate</a:t>
            </a:r>
            <a:endParaRPr/>
          </a:p>
        </p:txBody>
      </p:sp>
      <p:cxnSp>
        <p:nvCxnSpPr>
          <p:cNvPr id="201" name="Google Shape;201;p26"/>
          <p:cNvCxnSpPr/>
          <p:nvPr/>
        </p:nvCxnSpPr>
        <p:spPr>
          <a:xfrm flipH="1">
            <a:off x="1008825" y="2115514"/>
            <a:ext cx="451200" cy="699300"/>
          </a:xfrm>
          <a:prstGeom prst="straightConnector1">
            <a:avLst/>
          </a:prstGeom>
          <a:noFill/>
          <a:ln cap="flat" cmpd="sng" w="50800">
            <a:solidFill>
              <a:srgbClr val="FFC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02" name="Google Shape;202;p26"/>
          <p:cNvCxnSpPr/>
          <p:nvPr/>
        </p:nvCxnSpPr>
        <p:spPr>
          <a:xfrm>
            <a:off x="1790703" y="2115513"/>
            <a:ext cx="400500" cy="704700"/>
          </a:xfrm>
          <a:prstGeom prst="straightConnector1">
            <a:avLst/>
          </a:prstGeom>
          <a:noFill/>
          <a:ln cap="flat" cmpd="sng" w="50800">
            <a:solidFill>
              <a:srgbClr val="FFC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03" name="Google Shape;203;p26"/>
          <p:cNvCxnSpPr/>
          <p:nvPr/>
        </p:nvCxnSpPr>
        <p:spPr>
          <a:xfrm flipH="1">
            <a:off x="3753974" y="2094861"/>
            <a:ext cx="402600" cy="720000"/>
          </a:xfrm>
          <a:prstGeom prst="straightConnector1">
            <a:avLst/>
          </a:prstGeom>
          <a:noFill/>
          <a:ln cap="flat" cmpd="sng" w="50800">
            <a:solidFill>
              <a:srgbClr val="FFC000"/>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204" name="Google Shape;204;p26"/>
          <p:cNvCxnSpPr/>
          <p:nvPr/>
        </p:nvCxnSpPr>
        <p:spPr>
          <a:xfrm>
            <a:off x="4453846" y="2094861"/>
            <a:ext cx="410700" cy="783900"/>
          </a:xfrm>
          <a:prstGeom prst="straightConnector1">
            <a:avLst/>
          </a:prstGeom>
          <a:noFill/>
          <a:ln cap="flat" cmpd="sng" w="50800">
            <a:solidFill>
              <a:srgbClr val="FFC000"/>
            </a:solidFill>
            <a:prstDash val="solid"/>
            <a:round/>
            <a:headEnd len="sm" w="sm" type="none"/>
            <a:tailEnd len="med" w="med" type="triangle"/>
          </a:ln>
          <a:effectLst>
            <a:outerShdw blurRad="40000" rotWithShape="0" dir="5400000" dist="20000">
              <a:srgbClr val="000000">
                <a:alpha val="37647"/>
              </a:srgbClr>
            </a:outerShdw>
          </a:effectLst>
        </p:spPr>
      </p:cxnSp>
      <p:sp>
        <p:nvSpPr>
          <p:cNvPr id="205" name="Google Shape;205;p26"/>
          <p:cNvSpPr txBox="1"/>
          <p:nvPr/>
        </p:nvSpPr>
        <p:spPr>
          <a:xfrm>
            <a:off x="6006650" y="1001325"/>
            <a:ext cx="2791800" cy="41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100">
                <a:solidFill>
                  <a:schemeClr val="lt1"/>
                </a:solidFill>
              </a:rPr>
              <a:t>Kubernetes Native</a:t>
            </a:r>
            <a:endParaRPr/>
          </a:p>
        </p:txBody>
      </p:sp>
      <p:cxnSp>
        <p:nvCxnSpPr>
          <p:cNvPr id="206" name="Google Shape;206;p26"/>
          <p:cNvCxnSpPr/>
          <p:nvPr/>
        </p:nvCxnSpPr>
        <p:spPr>
          <a:xfrm flipH="1">
            <a:off x="7400150" y="2141852"/>
            <a:ext cx="4800" cy="859800"/>
          </a:xfrm>
          <a:prstGeom prst="straightConnector1">
            <a:avLst/>
          </a:prstGeom>
          <a:noFill/>
          <a:ln cap="flat" cmpd="sng" w="50800">
            <a:solidFill>
              <a:srgbClr val="FFC000"/>
            </a:solidFill>
            <a:prstDash val="solid"/>
            <a:round/>
            <a:headEnd len="sm" w="sm" type="none"/>
            <a:tailEnd len="med" w="med" type="triangle"/>
          </a:ln>
          <a:effectLst>
            <a:outerShdw blurRad="40000" rotWithShape="0" dir="5400000" dist="20000">
              <a:srgbClr val="000000">
                <a:alpha val="37650"/>
              </a:srgbClr>
            </a:outerShdw>
          </a:effectLst>
        </p:spPr>
      </p:cxnSp>
      <p:pic>
        <p:nvPicPr>
          <p:cNvPr id="207" name="Google Shape;207;p26"/>
          <p:cNvPicPr preferRelativeResize="0"/>
          <p:nvPr/>
        </p:nvPicPr>
        <p:blipFill>
          <a:blip r:embed="rId6">
            <a:alphaModFix/>
          </a:blip>
          <a:stretch>
            <a:fillRect/>
          </a:stretch>
        </p:blipFill>
        <p:spPr>
          <a:xfrm>
            <a:off x="7071103" y="1416823"/>
            <a:ext cx="662874" cy="645226"/>
          </a:xfrm>
          <a:prstGeom prst="rect">
            <a:avLst/>
          </a:prstGeom>
          <a:noFill/>
          <a:ln>
            <a:noFill/>
          </a:ln>
        </p:spPr>
      </p:pic>
      <p:pic>
        <p:nvPicPr>
          <p:cNvPr id="208" name="Google Shape;208;p26"/>
          <p:cNvPicPr preferRelativeResize="0"/>
          <p:nvPr/>
        </p:nvPicPr>
        <p:blipFill>
          <a:blip r:embed="rId7">
            <a:alphaModFix/>
          </a:blip>
          <a:stretch>
            <a:fillRect/>
          </a:stretch>
        </p:blipFill>
        <p:spPr>
          <a:xfrm>
            <a:off x="6033600" y="3136873"/>
            <a:ext cx="2737899" cy="76915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pic>
        <p:nvPicPr>
          <p:cNvPr id="844" name="Google Shape;844;p80"/>
          <p:cNvPicPr preferRelativeResize="0"/>
          <p:nvPr/>
        </p:nvPicPr>
        <p:blipFill>
          <a:blip r:embed="rId3">
            <a:alphaModFix/>
          </a:blip>
          <a:stretch>
            <a:fillRect/>
          </a:stretch>
        </p:blipFill>
        <p:spPr>
          <a:xfrm>
            <a:off x="260150" y="107750"/>
            <a:ext cx="7886700" cy="4371975"/>
          </a:xfrm>
          <a:prstGeom prst="rect">
            <a:avLst/>
          </a:prstGeom>
          <a:noFill/>
          <a:ln>
            <a:noFill/>
          </a:ln>
        </p:spPr>
      </p:pic>
      <p:pic>
        <p:nvPicPr>
          <p:cNvPr id="845" name="Google Shape;845;p80"/>
          <p:cNvPicPr preferRelativeResize="0"/>
          <p:nvPr/>
        </p:nvPicPr>
        <p:blipFill>
          <a:blip r:embed="rId4">
            <a:alphaModFix/>
          </a:blip>
          <a:stretch>
            <a:fillRect/>
          </a:stretch>
        </p:blipFill>
        <p:spPr>
          <a:xfrm>
            <a:off x="349238" y="3554138"/>
            <a:ext cx="2066925" cy="714375"/>
          </a:xfrm>
          <a:prstGeom prst="rect">
            <a:avLst/>
          </a:prstGeom>
          <a:noFill/>
          <a:ln>
            <a:noFill/>
          </a:ln>
        </p:spPr>
      </p:pic>
      <p:pic>
        <p:nvPicPr>
          <p:cNvPr id="846" name="Google Shape;846;p80"/>
          <p:cNvPicPr preferRelativeResize="0"/>
          <p:nvPr/>
        </p:nvPicPr>
        <p:blipFill>
          <a:blip r:embed="rId5">
            <a:alphaModFix/>
          </a:blip>
          <a:stretch>
            <a:fillRect/>
          </a:stretch>
        </p:blipFill>
        <p:spPr>
          <a:xfrm>
            <a:off x="2733675" y="3754175"/>
            <a:ext cx="5086350" cy="314325"/>
          </a:xfrm>
          <a:prstGeom prst="rect">
            <a:avLst/>
          </a:prstGeom>
          <a:noFill/>
          <a:ln>
            <a:noFill/>
          </a:ln>
        </p:spPr>
      </p:pic>
      <p:pic>
        <p:nvPicPr>
          <p:cNvPr id="847" name="Google Shape;847;p80"/>
          <p:cNvPicPr preferRelativeResize="0"/>
          <p:nvPr/>
        </p:nvPicPr>
        <p:blipFill>
          <a:blip r:embed="rId6">
            <a:alphaModFix/>
          </a:blip>
          <a:stretch>
            <a:fillRect/>
          </a:stretch>
        </p:blipFill>
        <p:spPr>
          <a:xfrm>
            <a:off x="6622850" y="3658925"/>
            <a:ext cx="1524000" cy="5048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pic>
        <p:nvPicPr>
          <p:cNvPr id="853" name="Google Shape;853;p81"/>
          <p:cNvPicPr preferRelativeResize="0"/>
          <p:nvPr/>
        </p:nvPicPr>
        <p:blipFill>
          <a:blip r:embed="rId3">
            <a:alphaModFix/>
          </a:blip>
          <a:stretch>
            <a:fillRect/>
          </a:stretch>
        </p:blipFill>
        <p:spPr>
          <a:xfrm>
            <a:off x="152400" y="152400"/>
            <a:ext cx="2809875" cy="1733550"/>
          </a:xfrm>
          <a:prstGeom prst="rect">
            <a:avLst/>
          </a:prstGeom>
          <a:noFill/>
          <a:ln>
            <a:noFill/>
          </a:ln>
        </p:spPr>
      </p:pic>
      <p:pic>
        <p:nvPicPr>
          <p:cNvPr id="854" name="Google Shape;854;p81"/>
          <p:cNvPicPr preferRelativeResize="0"/>
          <p:nvPr/>
        </p:nvPicPr>
        <p:blipFill>
          <a:blip r:embed="rId4">
            <a:alphaModFix/>
          </a:blip>
          <a:stretch>
            <a:fillRect/>
          </a:stretch>
        </p:blipFill>
        <p:spPr>
          <a:xfrm>
            <a:off x="3114675" y="152400"/>
            <a:ext cx="5495925" cy="4324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pic>
        <p:nvPicPr>
          <p:cNvPr id="860" name="Google Shape;860;p82"/>
          <p:cNvPicPr preferRelativeResize="0"/>
          <p:nvPr/>
        </p:nvPicPr>
        <p:blipFill>
          <a:blip r:embed="rId3">
            <a:alphaModFix/>
          </a:blip>
          <a:stretch>
            <a:fillRect/>
          </a:stretch>
        </p:blipFill>
        <p:spPr>
          <a:xfrm>
            <a:off x="152400" y="152400"/>
            <a:ext cx="2628900" cy="1333500"/>
          </a:xfrm>
          <a:prstGeom prst="rect">
            <a:avLst/>
          </a:prstGeom>
          <a:noFill/>
          <a:ln>
            <a:noFill/>
          </a:ln>
        </p:spPr>
      </p:pic>
      <p:pic>
        <p:nvPicPr>
          <p:cNvPr id="861" name="Google Shape;861;p82"/>
          <p:cNvPicPr preferRelativeResize="0"/>
          <p:nvPr/>
        </p:nvPicPr>
        <p:blipFill>
          <a:blip r:embed="rId4">
            <a:alphaModFix/>
          </a:blip>
          <a:stretch>
            <a:fillRect/>
          </a:stretch>
        </p:blipFill>
        <p:spPr>
          <a:xfrm>
            <a:off x="3794138" y="1066800"/>
            <a:ext cx="2752725" cy="2762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pic>
        <p:nvPicPr>
          <p:cNvPr id="867" name="Google Shape;867;p83"/>
          <p:cNvPicPr preferRelativeResize="0"/>
          <p:nvPr/>
        </p:nvPicPr>
        <p:blipFill>
          <a:blip r:embed="rId3">
            <a:alphaModFix/>
          </a:blip>
          <a:stretch>
            <a:fillRect/>
          </a:stretch>
        </p:blipFill>
        <p:spPr>
          <a:xfrm>
            <a:off x="152400" y="152400"/>
            <a:ext cx="3457575" cy="1476375"/>
          </a:xfrm>
          <a:prstGeom prst="rect">
            <a:avLst/>
          </a:prstGeom>
          <a:noFill/>
          <a:ln>
            <a:noFill/>
          </a:ln>
        </p:spPr>
      </p:pic>
      <p:pic>
        <p:nvPicPr>
          <p:cNvPr id="868" name="Google Shape;868;p83"/>
          <p:cNvPicPr preferRelativeResize="0"/>
          <p:nvPr/>
        </p:nvPicPr>
        <p:blipFill>
          <a:blip r:embed="rId4">
            <a:alphaModFix/>
          </a:blip>
          <a:stretch>
            <a:fillRect/>
          </a:stretch>
        </p:blipFill>
        <p:spPr>
          <a:xfrm>
            <a:off x="3526650" y="1304925"/>
            <a:ext cx="4333875" cy="2533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84"/>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Introducing AWS RoboMaker</a:t>
            </a:r>
            <a:endParaRPr/>
          </a:p>
        </p:txBody>
      </p:sp>
      <p:sp>
        <p:nvSpPr>
          <p:cNvPr id="875" name="Google Shape;875;p84"/>
          <p:cNvSpPr txBox="1"/>
          <p:nvPr/>
        </p:nvSpPr>
        <p:spPr>
          <a:xfrm>
            <a:off x="0" y="2175175"/>
            <a:ext cx="9144000" cy="14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u="sng">
                <a:solidFill>
                  <a:schemeClr val="hlink"/>
                </a:solidFill>
                <a:hlinkClick r:id="rId3"/>
              </a:rPr>
              <a:t>https://twitter.com/awsreinvent/status/1066966596546060289</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pic>
        <p:nvPicPr>
          <p:cNvPr id="881" name="Google Shape;881;p85"/>
          <p:cNvPicPr preferRelativeResize="0"/>
          <p:nvPr/>
        </p:nvPicPr>
        <p:blipFill>
          <a:blip r:embed="rId3">
            <a:alphaModFix/>
          </a:blip>
          <a:stretch>
            <a:fillRect/>
          </a:stretch>
        </p:blipFill>
        <p:spPr>
          <a:xfrm>
            <a:off x="152400" y="152400"/>
            <a:ext cx="8839201" cy="420007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pic>
        <p:nvPicPr>
          <p:cNvPr id="887" name="Google Shape;887;p86"/>
          <p:cNvPicPr preferRelativeResize="0"/>
          <p:nvPr/>
        </p:nvPicPr>
        <p:blipFill>
          <a:blip r:embed="rId3">
            <a:alphaModFix/>
          </a:blip>
          <a:stretch>
            <a:fillRect/>
          </a:stretch>
        </p:blipFill>
        <p:spPr>
          <a:xfrm>
            <a:off x="152400" y="152400"/>
            <a:ext cx="8839200" cy="376274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pic>
        <p:nvPicPr>
          <p:cNvPr id="893" name="Google Shape;893;p87"/>
          <p:cNvPicPr preferRelativeResize="0"/>
          <p:nvPr/>
        </p:nvPicPr>
        <p:blipFill>
          <a:blip r:embed="rId3">
            <a:alphaModFix/>
          </a:blip>
          <a:stretch>
            <a:fillRect/>
          </a:stretch>
        </p:blipFill>
        <p:spPr>
          <a:xfrm>
            <a:off x="152400" y="152400"/>
            <a:ext cx="8743950" cy="1285875"/>
          </a:xfrm>
          <a:prstGeom prst="rect">
            <a:avLst/>
          </a:prstGeom>
          <a:noFill/>
          <a:ln>
            <a:noFill/>
          </a:ln>
        </p:spPr>
      </p:pic>
      <p:pic>
        <p:nvPicPr>
          <p:cNvPr id="894" name="Google Shape;894;p87"/>
          <p:cNvPicPr preferRelativeResize="0"/>
          <p:nvPr/>
        </p:nvPicPr>
        <p:blipFill>
          <a:blip r:embed="rId4">
            <a:alphaModFix/>
          </a:blip>
          <a:stretch>
            <a:fillRect/>
          </a:stretch>
        </p:blipFill>
        <p:spPr>
          <a:xfrm>
            <a:off x="152400" y="1590675"/>
            <a:ext cx="8410575" cy="2409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pic>
        <p:nvPicPr>
          <p:cNvPr id="900" name="Google Shape;900;p88"/>
          <p:cNvPicPr preferRelativeResize="0"/>
          <p:nvPr/>
        </p:nvPicPr>
        <p:blipFill>
          <a:blip r:embed="rId3">
            <a:alphaModFix/>
          </a:blip>
          <a:stretch>
            <a:fillRect/>
          </a:stretch>
        </p:blipFill>
        <p:spPr>
          <a:xfrm>
            <a:off x="152400" y="152400"/>
            <a:ext cx="8839200" cy="423617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pic>
        <p:nvPicPr>
          <p:cNvPr id="906" name="Google Shape;906;p89"/>
          <p:cNvPicPr preferRelativeResize="0"/>
          <p:nvPr/>
        </p:nvPicPr>
        <p:blipFill>
          <a:blip r:embed="rId3">
            <a:alphaModFix/>
          </a:blip>
          <a:stretch>
            <a:fillRect/>
          </a:stretch>
        </p:blipFill>
        <p:spPr>
          <a:xfrm>
            <a:off x="152400" y="152400"/>
            <a:ext cx="8743950" cy="1990725"/>
          </a:xfrm>
          <a:prstGeom prst="rect">
            <a:avLst/>
          </a:prstGeom>
          <a:noFill/>
          <a:ln>
            <a:noFill/>
          </a:ln>
        </p:spPr>
      </p:pic>
      <p:pic>
        <p:nvPicPr>
          <p:cNvPr id="907" name="Google Shape;907;p89"/>
          <p:cNvPicPr preferRelativeResize="0"/>
          <p:nvPr/>
        </p:nvPicPr>
        <p:blipFill>
          <a:blip r:embed="rId4">
            <a:alphaModFix/>
          </a:blip>
          <a:stretch>
            <a:fillRect/>
          </a:stretch>
        </p:blipFill>
        <p:spPr>
          <a:xfrm>
            <a:off x="152400" y="2143125"/>
            <a:ext cx="8839200" cy="22075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a:t>Amazon EC2 Container Service (ECS)</a:t>
            </a:r>
            <a:endParaRPr/>
          </a:p>
          <a:p>
            <a:pPr indent="0" lvl="0" marL="0" rtl="0" algn="l">
              <a:spcBef>
                <a:spcPts val="0"/>
              </a:spcBef>
              <a:spcAft>
                <a:spcPts val="0"/>
              </a:spcAft>
              <a:buNone/>
            </a:pPr>
            <a:r>
              <a:t/>
            </a:r>
            <a:endParaRPr/>
          </a:p>
        </p:txBody>
      </p:sp>
      <p:pic>
        <p:nvPicPr>
          <p:cNvPr id="215" name="Google Shape;215;p27"/>
          <p:cNvPicPr preferRelativeResize="0"/>
          <p:nvPr/>
        </p:nvPicPr>
        <p:blipFill>
          <a:blip r:embed="rId3">
            <a:alphaModFix/>
          </a:blip>
          <a:stretch>
            <a:fillRect/>
          </a:stretch>
        </p:blipFill>
        <p:spPr>
          <a:xfrm>
            <a:off x="3466950" y="1538136"/>
            <a:ext cx="1653800" cy="20672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pic>
        <p:nvPicPr>
          <p:cNvPr id="913" name="Google Shape;913;p90"/>
          <p:cNvPicPr preferRelativeResize="0"/>
          <p:nvPr/>
        </p:nvPicPr>
        <p:blipFill>
          <a:blip r:embed="rId3">
            <a:alphaModFix/>
          </a:blip>
          <a:stretch>
            <a:fillRect/>
          </a:stretch>
        </p:blipFill>
        <p:spPr>
          <a:xfrm>
            <a:off x="304800" y="152400"/>
            <a:ext cx="8458200" cy="41624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91"/>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Para conversar</a:t>
            </a:r>
            <a:endParaRPr/>
          </a:p>
        </p:txBody>
      </p:sp>
      <p:sp>
        <p:nvSpPr>
          <p:cNvPr id="920" name="Google Shape;920;p91"/>
          <p:cNvSpPr txBox="1"/>
          <p:nvPr/>
        </p:nvSpPr>
        <p:spPr>
          <a:xfrm>
            <a:off x="1266675" y="714550"/>
            <a:ext cx="5032200" cy="3361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Amazon Lake Formation</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DeepRacer</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AWS Well-Architected Tool</a:t>
            </a:r>
            <a:endParaRPr sz="1800">
              <a:solidFill>
                <a:srgbClr val="FFFFFF"/>
              </a:solidFill>
            </a:endParaRPr>
          </a:p>
          <a:p>
            <a:pPr indent="0" lvl="0" marL="457200" rtl="0" algn="l">
              <a:lnSpc>
                <a:spcPct val="115000"/>
              </a:lnSpc>
              <a:spcBef>
                <a:spcPts val="0"/>
              </a:spcBef>
              <a:spcAft>
                <a:spcPts val="0"/>
              </a:spcAft>
              <a:buNone/>
            </a:pPr>
            <a:r>
              <a:t/>
            </a:r>
            <a:endParaRPr sz="1800">
              <a:solidFill>
                <a:srgbClr val="FFFFFF"/>
              </a:solidFill>
            </a:endParaRPr>
          </a:p>
          <a:p>
            <a:pPr indent="0" lvl="0" marL="457200" rtl="0" algn="l">
              <a:lnSpc>
                <a:spcPct val="115000"/>
              </a:lnSpc>
              <a:spcBef>
                <a:spcPts val="0"/>
              </a:spcBef>
              <a:spcAft>
                <a:spcPts val="0"/>
              </a:spcAft>
              <a:buNone/>
            </a:pPr>
            <a:r>
              <a:t/>
            </a:r>
            <a:endParaRPr sz="18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92"/>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Eventos múltiples</a:t>
            </a:r>
            <a:endParaRPr/>
          </a:p>
        </p:txBody>
      </p:sp>
      <p:pic>
        <p:nvPicPr>
          <p:cNvPr id="927" name="Google Shape;927;p92"/>
          <p:cNvPicPr preferRelativeResize="0"/>
          <p:nvPr/>
        </p:nvPicPr>
        <p:blipFill rotWithShape="1">
          <a:blip r:embed="rId3">
            <a:alphaModFix/>
          </a:blip>
          <a:srcRect b="32644" l="18745" r="23875" t="22595"/>
          <a:stretch/>
        </p:blipFill>
        <p:spPr>
          <a:xfrm>
            <a:off x="6704987" y="1342450"/>
            <a:ext cx="1798275" cy="1870374"/>
          </a:xfrm>
          <a:prstGeom prst="rect">
            <a:avLst/>
          </a:prstGeom>
          <a:noFill/>
          <a:ln>
            <a:noFill/>
          </a:ln>
        </p:spPr>
      </p:pic>
      <p:pic>
        <p:nvPicPr>
          <p:cNvPr id="928" name="Google Shape;928;p92"/>
          <p:cNvPicPr preferRelativeResize="0"/>
          <p:nvPr/>
        </p:nvPicPr>
        <p:blipFill rotWithShape="1">
          <a:blip r:embed="rId4">
            <a:alphaModFix/>
          </a:blip>
          <a:srcRect b="10824" l="0" r="0" t="15640"/>
          <a:stretch/>
        </p:blipFill>
        <p:spPr>
          <a:xfrm>
            <a:off x="724825" y="1035400"/>
            <a:ext cx="5571549" cy="307272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93"/>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Personajes</a:t>
            </a:r>
            <a:endParaRPr/>
          </a:p>
        </p:txBody>
      </p:sp>
      <p:pic>
        <p:nvPicPr>
          <p:cNvPr id="935" name="Google Shape;935;p93" title="@KroonenburgRyan"/>
          <p:cNvPicPr preferRelativeResize="0"/>
          <p:nvPr/>
        </p:nvPicPr>
        <p:blipFill>
          <a:blip r:embed="rId3">
            <a:alphaModFix/>
          </a:blip>
          <a:stretch>
            <a:fillRect/>
          </a:stretch>
        </p:blipFill>
        <p:spPr>
          <a:xfrm>
            <a:off x="999125" y="1081677"/>
            <a:ext cx="3218655" cy="2413999"/>
          </a:xfrm>
          <a:prstGeom prst="rect">
            <a:avLst/>
          </a:prstGeom>
          <a:noFill/>
          <a:ln>
            <a:noFill/>
          </a:ln>
        </p:spPr>
      </p:pic>
      <p:pic>
        <p:nvPicPr>
          <p:cNvPr id="936" name="Google Shape;936;p93"/>
          <p:cNvPicPr preferRelativeResize="0"/>
          <p:nvPr/>
        </p:nvPicPr>
        <p:blipFill rotWithShape="1">
          <a:blip r:embed="rId4">
            <a:alphaModFix/>
          </a:blip>
          <a:srcRect b="0" l="49619" r="9940" t="28412"/>
          <a:stretch/>
        </p:blipFill>
        <p:spPr>
          <a:xfrm>
            <a:off x="5459425" y="1305788"/>
            <a:ext cx="1440676" cy="1915978"/>
          </a:xfrm>
          <a:prstGeom prst="rect">
            <a:avLst/>
          </a:prstGeom>
          <a:noFill/>
          <a:ln>
            <a:noFill/>
          </a:ln>
        </p:spPr>
      </p:pic>
      <p:sp>
        <p:nvSpPr>
          <p:cNvPr id="937" name="Google Shape;937;p93"/>
          <p:cNvSpPr txBox="1"/>
          <p:nvPr/>
        </p:nvSpPr>
        <p:spPr>
          <a:xfrm>
            <a:off x="1086825" y="3614350"/>
            <a:ext cx="1225800" cy="34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sz="2800">
              <a:solidFill>
                <a:schemeClr val="lt1"/>
              </a:solidFill>
            </a:endParaRPr>
          </a:p>
        </p:txBody>
      </p:sp>
      <p:sp>
        <p:nvSpPr>
          <p:cNvPr id="938" name="Google Shape;938;p93"/>
          <p:cNvSpPr txBox="1"/>
          <p:nvPr/>
        </p:nvSpPr>
        <p:spPr>
          <a:xfrm>
            <a:off x="1086825" y="3652275"/>
            <a:ext cx="3083700" cy="30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solidFill>
                  <a:srgbClr val="FFFFFF"/>
                </a:solidFill>
              </a:rPr>
              <a:t>A Cloud Guru Founder</a:t>
            </a:r>
            <a:endParaRPr>
              <a:solidFill>
                <a:srgbClr val="FFFFFF"/>
              </a:solidFill>
            </a:endParaRPr>
          </a:p>
          <a:p>
            <a:pPr indent="0" lvl="0" marL="0" marR="0" rtl="0" algn="ctr">
              <a:lnSpc>
                <a:spcPct val="100000"/>
              </a:lnSpc>
              <a:spcBef>
                <a:spcPts val="0"/>
              </a:spcBef>
              <a:spcAft>
                <a:spcPts val="0"/>
              </a:spcAft>
              <a:buClr>
                <a:srgbClr val="000000"/>
              </a:buClr>
              <a:buSzPts val="1100"/>
              <a:buFont typeface="Arial"/>
              <a:buNone/>
            </a:pPr>
            <a:r>
              <a:rPr lang="en-US">
                <a:solidFill>
                  <a:schemeClr val="lt1"/>
                </a:solidFill>
                <a:uFill>
                  <a:noFill/>
                </a:uFill>
                <a:hlinkClick r:id="rId5"/>
              </a:rPr>
              <a:t>@KroonenburgRyan</a:t>
            </a:r>
            <a:endParaRPr>
              <a:solidFill>
                <a:schemeClr val="lt1"/>
              </a:solidFill>
            </a:endParaRPr>
          </a:p>
        </p:txBody>
      </p:sp>
      <p:sp>
        <p:nvSpPr>
          <p:cNvPr id="939" name="Google Shape;939;p93"/>
          <p:cNvSpPr txBox="1"/>
          <p:nvPr/>
        </p:nvSpPr>
        <p:spPr>
          <a:xfrm>
            <a:off x="5295150" y="3323475"/>
            <a:ext cx="1958700" cy="50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solidFill>
                  <a:schemeClr val="lt1"/>
                </a:solidFill>
              </a:rPr>
              <a:t>AWS Serverless Hero </a:t>
            </a:r>
            <a:r>
              <a:rPr lang="en-US">
                <a:solidFill>
                  <a:schemeClr val="lt1"/>
                </a:solidFill>
                <a:uFill>
                  <a:noFill/>
                </a:uFill>
                <a:hlinkClick r:id="rId6"/>
              </a:rPr>
              <a:t>@</a:t>
            </a:r>
            <a:r>
              <a:rPr lang="en-US">
                <a:solidFill>
                  <a:schemeClr val="lt1"/>
                </a:solidFill>
              </a:rPr>
              <a:t>theburningmonk</a:t>
            </a:r>
            <a:endParaRPr>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94"/>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Highlights </a:t>
            </a:r>
            <a:endParaRPr/>
          </a:p>
        </p:txBody>
      </p:sp>
      <p:pic>
        <p:nvPicPr>
          <p:cNvPr id="946" name="Google Shape;946;p94"/>
          <p:cNvPicPr preferRelativeResize="0"/>
          <p:nvPr/>
        </p:nvPicPr>
        <p:blipFill rotWithShape="1">
          <a:blip r:embed="rId3">
            <a:alphaModFix/>
          </a:blip>
          <a:srcRect b="5428" l="9060" r="20590" t="10798"/>
          <a:stretch/>
        </p:blipFill>
        <p:spPr>
          <a:xfrm>
            <a:off x="507424" y="984450"/>
            <a:ext cx="3142632" cy="2806703"/>
          </a:xfrm>
          <a:prstGeom prst="rect">
            <a:avLst/>
          </a:prstGeom>
          <a:noFill/>
          <a:ln>
            <a:noFill/>
          </a:ln>
        </p:spPr>
      </p:pic>
      <p:pic>
        <p:nvPicPr>
          <p:cNvPr id="947" name="Google Shape;947;p94"/>
          <p:cNvPicPr preferRelativeResize="0"/>
          <p:nvPr/>
        </p:nvPicPr>
        <p:blipFill rotWithShape="1">
          <a:blip r:embed="rId4">
            <a:alphaModFix/>
          </a:blip>
          <a:srcRect b="11901" l="0" r="0" t="6131"/>
          <a:stretch/>
        </p:blipFill>
        <p:spPr>
          <a:xfrm>
            <a:off x="4235375" y="984450"/>
            <a:ext cx="4565726" cy="280670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95"/>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US"/>
              <a:t>Highlights</a:t>
            </a:r>
            <a:endParaRPr/>
          </a:p>
        </p:txBody>
      </p:sp>
      <p:pic>
        <p:nvPicPr>
          <p:cNvPr id="954" name="Google Shape;954;p95"/>
          <p:cNvPicPr preferRelativeResize="0"/>
          <p:nvPr/>
        </p:nvPicPr>
        <p:blipFill rotWithShape="1">
          <a:blip r:embed="rId3">
            <a:alphaModFix/>
          </a:blip>
          <a:srcRect b="9342" l="15297" r="17637" t="5026"/>
          <a:stretch/>
        </p:blipFill>
        <p:spPr>
          <a:xfrm>
            <a:off x="1047825" y="928007"/>
            <a:ext cx="1838252" cy="3129538"/>
          </a:xfrm>
          <a:prstGeom prst="rect">
            <a:avLst/>
          </a:prstGeom>
          <a:noFill/>
          <a:ln>
            <a:noFill/>
          </a:ln>
        </p:spPr>
      </p:pic>
      <p:pic>
        <p:nvPicPr>
          <p:cNvPr id="955" name="Google Shape;955;p95"/>
          <p:cNvPicPr preferRelativeResize="0"/>
          <p:nvPr/>
        </p:nvPicPr>
        <p:blipFill>
          <a:blip r:embed="rId4">
            <a:alphaModFix/>
          </a:blip>
          <a:stretch>
            <a:fillRect/>
          </a:stretch>
        </p:blipFill>
        <p:spPr>
          <a:xfrm>
            <a:off x="3667800" y="928000"/>
            <a:ext cx="4172737" cy="312955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Google Shape;961;p96"/>
          <p:cNvSpPr txBox="1"/>
          <p:nvPr>
            <p:ph type="title"/>
          </p:nvPr>
        </p:nvSpPr>
        <p:spPr>
          <a:xfrm>
            <a:off x="490702" y="1550831"/>
            <a:ext cx="7772400" cy="1021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4000"/>
              <a:buFont typeface="Arial"/>
              <a:buNone/>
            </a:pPr>
            <a:r>
              <a:rPr lang="en-US"/>
              <a:t>Gracias!</a:t>
            </a:r>
            <a:endParaRPr/>
          </a:p>
        </p:txBody>
      </p:sp>
      <p:sp>
        <p:nvSpPr>
          <p:cNvPr id="962" name="Google Shape;962;p96"/>
          <p:cNvSpPr txBox="1"/>
          <p:nvPr>
            <p:ph idx="1" type="body"/>
          </p:nvPr>
        </p:nvSpPr>
        <p:spPr>
          <a:xfrm>
            <a:off x="487899" y="2572387"/>
            <a:ext cx="3683100" cy="433500"/>
          </a:xfrm>
          <a:prstGeom prst="rect">
            <a:avLst/>
          </a:prstGeom>
          <a:noFill/>
          <a:ln>
            <a:noFill/>
          </a:ln>
        </p:spPr>
        <p:txBody>
          <a:bodyPr anchorCtr="0" anchor="t" bIns="45700" lIns="91425" spcFirstLastPara="1" rIns="91425" wrap="square" tIns="45700">
            <a:noAutofit/>
          </a:bodyPr>
          <a:lstStyle/>
          <a:p>
            <a:pPr indent="0" lvl="0" marL="0" rtl="0" algn="l">
              <a:spcBef>
                <a:spcPts val="320"/>
              </a:spcBef>
              <a:spcAft>
                <a:spcPts val="0"/>
              </a:spcAft>
              <a:buClr>
                <a:schemeClr val="lt1"/>
              </a:buClr>
              <a:buSzPts val="1600"/>
              <a:buFont typeface="Arial"/>
              <a:buNone/>
            </a:pPr>
            <a:r>
              <a:rPr lang="en-US" u="sng">
                <a:solidFill>
                  <a:schemeClr val="hlink"/>
                </a:solidFill>
                <a:hlinkClick r:id="rId3"/>
              </a:rPr>
              <a:t>e.miranda@globant.com</a:t>
            </a:r>
            <a:endParaRPr b="1" sz="1300">
              <a:solidFill>
                <a:srgbClr val="555555"/>
              </a:solidFill>
              <a:latin typeface="Roboto"/>
              <a:ea typeface="Roboto"/>
              <a:cs typeface="Roboto"/>
              <a:sym typeface="Roboto"/>
            </a:endParaRPr>
          </a:p>
          <a:p>
            <a:pPr indent="0" lvl="0" marL="0" rtl="0" algn="l">
              <a:spcBef>
                <a:spcPts val="320"/>
              </a:spcBef>
              <a:spcAft>
                <a:spcPts val="0"/>
              </a:spcAft>
              <a:buClr>
                <a:schemeClr val="lt1"/>
              </a:buClr>
              <a:buSzPts val="1600"/>
              <a:buFont typeface="Arial"/>
              <a:buNone/>
            </a:pPr>
            <a:r>
              <a:rPr lang="en-US" u="sng">
                <a:solidFill>
                  <a:schemeClr val="hlink"/>
                </a:solidFill>
                <a:hlinkClick r:id="rId4"/>
              </a:rPr>
              <a:t>gvasquez@waypoint.cl</a:t>
            </a:r>
            <a:endParaRPr b="1" sz="1300">
              <a:solidFill>
                <a:srgbClr val="555555"/>
              </a:solidFill>
              <a:latin typeface="Roboto"/>
              <a:ea typeface="Roboto"/>
              <a:cs typeface="Roboto"/>
              <a:sym typeface="Roboto"/>
            </a:endParaRPr>
          </a:p>
          <a:p>
            <a:pPr indent="0" lvl="0" marL="0" rtl="0" algn="l">
              <a:spcBef>
                <a:spcPts val="0"/>
              </a:spcBef>
              <a:spcAft>
                <a:spcPts val="0"/>
              </a:spcAft>
              <a:buClr>
                <a:schemeClr val="lt1"/>
              </a:buClr>
              <a:buSzPts val="1600"/>
              <a:buFont typeface="Arial"/>
              <a:buNone/>
            </a:pPr>
            <a:r>
              <a:t/>
            </a:r>
            <a:endParaRPr b="1" sz="1300">
              <a:solidFill>
                <a:srgbClr val="555555"/>
              </a:solidFill>
              <a:latin typeface="Roboto"/>
              <a:ea typeface="Roboto"/>
              <a:cs typeface="Roboto"/>
              <a:sym typeface="Roboto"/>
            </a:endParaRPr>
          </a:p>
          <a:p>
            <a:pPr indent="0" lvl="0" marL="0" rtl="0" algn="l">
              <a:spcBef>
                <a:spcPts val="0"/>
              </a:spcBef>
              <a:spcAft>
                <a:spcPts val="0"/>
              </a:spcAft>
              <a:buClr>
                <a:schemeClr val="lt1"/>
              </a:buClr>
              <a:buSzPts val="1600"/>
              <a:buFont typeface="Arial"/>
              <a:buNone/>
            </a:pPr>
            <a:r>
              <a:t/>
            </a:r>
            <a:endParaRPr/>
          </a:p>
          <a:p>
            <a:pPr indent="0" lvl="0" marL="0" rtl="0" algn="l">
              <a:spcBef>
                <a:spcPts val="0"/>
              </a:spcBef>
              <a:spcAft>
                <a:spcPts val="0"/>
              </a:spcAft>
              <a:buClr>
                <a:schemeClr val="lt1"/>
              </a:buClr>
              <a:buSzPts val="1600"/>
              <a:buFont typeface="Arial"/>
              <a:buNone/>
            </a:pPr>
            <a:r>
              <a:t/>
            </a:r>
            <a:endParaRPr/>
          </a:p>
          <a:p>
            <a:pPr indent="0" lvl="0" marL="0" rtl="0" algn="l">
              <a:spcBef>
                <a:spcPts val="320"/>
              </a:spcBef>
              <a:spcAft>
                <a:spcPts val="0"/>
              </a:spcAft>
              <a:buClr>
                <a:schemeClr val="lt1"/>
              </a:buClr>
              <a:buSzPts val="1600"/>
              <a:buFont typeface="Arial"/>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EC2 Container Service (ECS)</a:t>
            </a:r>
            <a:endParaRPr/>
          </a:p>
        </p:txBody>
      </p:sp>
      <p:pic>
        <p:nvPicPr>
          <p:cNvPr id="222" name="Google Shape;222;p28"/>
          <p:cNvPicPr preferRelativeResize="0"/>
          <p:nvPr/>
        </p:nvPicPr>
        <p:blipFill>
          <a:blip r:embed="rId3">
            <a:alphaModFix/>
          </a:blip>
          <a:stretch>
            <a:fillRect/>
          </a:stretch>
        </p:blipFill>
        <p:spPr>
          <a:xfrm>
            <a:off x="1577600" y="1163252"/>
            <a:ext cx="510650" cy="2516275"/>
          </a:xfrm>
          <a:prstGeom prst="rect">
            <a:avLst/>
          </a:prstGeom>
          <a:noFill/>
          <a:ln>
            <a:noFill/>
          </a:ln>
        </p:spPr>
      </p:pic>
      <p:sp>
        <p:nvSpPr>
          <p:cNvPr id="223" name="Google Shape;223;p28"/>
          <p:cNvSpPr txBox="1"/>
          <p:nvPr/>
        </p:nvSpPr>
        <p:spPr>
          <a:xfrm>
            <a:off x="2595175" y="1239450"/>
            <a:ext cx="4443000" cy="602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rPr>
              <a:t>Instancias</a:t>
            </a:r>
            <a:r>
              <a:rPr lang="en-US" sz="1800">
                <a:solidFill>
                  <a:schemeClr val="lt1"/>
                </a:solidFill>
              </a:rPr>
              <a:t>: cada una se registra al cluster y corre sus Task aquí.</a:t>
            </a:r>
            <a:endParaRPr sz="1800">
              <a:solidFill>
                <a:schemeClr val="lt1"/>
              </a:solidFill>
              <a:latin typeface="Arial"/>
              <a:ea typeface="Arial"/>
              <a:cs typeface="Arial"/>
              <a:sym typeface="Arial"/>
            </a:endParaRPr>
          </a:p>
        </p:txBody>
      </p:sp>
      <p:sp>
        <p:nvSpPr>
          <p:cNvPr id="224" name="Google Shape;224;p28"/>
          <p:cNvSpPr txBox="1"/>
          <p:nvPr/>
        </p:nvSpPr>
        <p:spPr>
          <a:xfrm>
            <a:off x="2644200" y="2163550"/>
            <a:ext cx="4443000" cy="602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rPr>
              <a:t>Servicios</a:t>
            </a:r>
            <a:r>
              <a:rPr lang="en-US" sz="1800">
                <a:solidFill>
                  <a:schemeClr val="lt1"/>
                </a:solidFill>
              </a:rPr>
              <a:t>: e</a:t>
            </a:r>
            <a:r>
              <a:rPr lang="en-US" sz="1800">
                <a:solidFill>
                  <a:schemeClr val="lt1"/>
                </a:solidFill>
              </a:rPr>
              <a:t>sta</a:t>
            </a:r>
            <a:r>
              <a:rPr lang="en-US" sz="1800">
                <a:solidFill>
                  <a:schemeClr val="lt1"/>
                </a:solidFill>
              </a:rPr>
              <a:t> capa gestiona y asigna las tareas.</a:t>
            </a:r>
            <a:endParaRPr sz="1800">
              <a:solidFill>
                <a:schemeClr val="lt1"/>
              </a:solidFill>
              <a:latin typeface="Arial"/>
              <a:ea typeface="Arial"/>
              <a:cs typeface="Arial"/>
              <a:sym typeface="Arial"/>
            </a:endParaRPr>
          </a:p>
        </p:txBody>
      </p:sp>
      <p:sp>
        <p:nvSpPr>
          <p:cNvPr id="225" name="Google Shape;225;p28"/>
          <p:cNvSpPr txBox="1"/>
          <p:nvPr/>
        </p:nvSpPr>
        <p:spPr>
          <a:xfrm>
            <a:off x="2630200" y="3226350"/>
            <a:ext cx="4443000" cy="602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rPr>
              <a:t>Task</a:t>
            </a:r>
            <a:r>
              <a:rPr lang="en-US" sz="1800">
                <a:solidFill>
                  <a:schemeClr val="lt1"/>
                </a:solidFill>
              </a:rPr>
              <a:t>: contenedor envuelve y configura los procesos corriendo dentro de la instancia.</a:t>
            </a: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336789" y="114936"/>
            <a:ext cx="8205300" cy="54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t>
            </a:r>
            <a:r>
              <a:rPr lang="en-US"/>
              <a:t>Cómo</a:t>
            </a:r>
            <a:r>
              <a:rPr lang="en-US"/>
              <a:t> trabaja ECS?</a:t>
            </a:r>
            <a:endParaRPr/>
          </a:p>
        </p:txBody>
      </p:sp>
      <p:sp>
        <p:nvSpPr>
          <p:cNvPr id="232" name="Google Shape;232;p29"/>
          <p:cNvSpPr txBox="1"/>
          <p:nvPr/>
        </p:nvSpPr>
        <p:spPr>
          <a:xfrm>
            <a:off x="2823775" y="1239450"/>
            <a:ext cx="4443000" cy="602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rPr>
              <a:t>Load Balancer</a:t>
            </a:r>
            <a:r>
              <a:rPr lang="en-US" sz="1800">
                <a:solidFill>
                  <a:schemeClr val="lt1"/>
                </a:solidFill>
              </a:rPr>
              <a:t>: (ALB o ELB Classic) distribuyen el </a:t>
            </a:r>
            <a:r>
              <a:rPr lang="en-US" sz="1800">
                <a:solidFill>
                  <a:schemeClr val="lt1"/>
                </a:solidFill>
              </a:rPr>
              <a:t>tráfico</a:t>
            </a:r>
            <a:r>
              <a:rPr lang="en-US" sz="1800">
                <a:solidFill>
                  <a:schemeClr val="lt1"/>
                </a:solidFill>
              </a:rPr>
              <a:t> a los clusters.</a:t>
            </a:r>
            <a:endParaRPr sz="1800">
              <a:solidFill>
                <a:schemeClr val="lt1"/>
              </a:solidFill>
              <a:latin typeface="Arial"/>
              <a:ea typeface="Arial"/>
              <a:cs typeface="Arial"/>
              <a:sym typeface="Arial"/>
            </a:endParaRPr>
          </a:p>
        </p:txBody>
      </p:sp>
      <p:sp>
        <p:nvSpPr>
          <p:cNvPr id="233" name="Google Shape;233;p29"/>
          <p:cNvSpPr txBox="1"/>
          <p:nvPr/>
        </p:nvSpPr>
        <p:spPr>
          <a:xfrm>
            <a:off x="2872800" y="2163550"/>
            <a:ext cx="4443000" cy="602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rPr>
              <a:t>Cluster</a:t>
            </a:r>
            <a:r>
              <a:rPr lang="en-US" sz="1800">
                <a:solidFill>
                  <a:schemeClr val="lt1"/>
                </a:solidFill>
              </a:rPr>
              <a:t>: </a:t>
            </a:r>
            <a:r>
              <a:rPr lang="en-US" sz="1800">
                <a:solidFill>
                  <a:schemeClr val="lt1"/>
                </a:solidFill>
              </a:rPr>
              <a:t>está</a:t>
            </a:r>
            <a:r>
              <a:rPr lang="en-US" sz="1800">
                <a:solidFill>
                  <a:schemeClr val="lt1"/>
                </a:solidFill>
              </a:rPr>
              <a:t> hecho de una o más instancias EC2.</a:t>
            </a:r>
            <a:endParaRPr sz="1800">
              <a:solidFill>
                <a:schemeClr val="lt1"/>
              </a:solidFill>
              <a:latin typeface="Arial"/>
              <a:ea typeface="Arial"/>
              <a:cs typeface="Arial"/>
              <a:sym typeface="Arial"/>
            </a:endParaRPr>
          </a:p>
        </p:txBody>
      </p:sp>
      <p:sp>
        <p:nvSpPr>
          <p:cNvPr id="234" name="Google Shape;234;p29"/>
          <p:cNvSpPr txBox="1"/>
          <p:nvPr/>
        </p:nvSpPr>
        <p:spPr>
          <a:xfrm>
            <a:off x="2858800" y="3226350"/>
            <a:ext cx="4443000" cy="602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rPr>
              <a:t>Cada </a:t>
            </a:r>
            <a:r>
              <a:rPr b="1" lang="en-US" sz="1800">
                <a:solidFill>
                  <a:schemeClr val="lt1"/>
                </a:solidFill>
              </a:rPr>
              <a:t>Instancia de Cluster </a:t>
            </a:r>
            <a:r>
              <a:rPr lang="en-US" sz="1800">
                <a:solidFill>
                  <a:schemeClr val="lt1"/>
                </a:solidFill>
              </a:rPr>
              <a:t>corre uno o más </a:t>
            </a:r>
            <a:r>
              <a:rPr b="1" lang="en-US" sz="1800">
                <a:solidFill>
                  <a:schemeClr val="lt1"/>
                </a:solidFill>
              </a:rPr>
              <a:t>Servicios</a:t>
            </a:r>
            <a:r>
              <a:rPr lang="en-US" sz="1800">
                <a:solidFill>
                  <a:schemeClr val="lt1"/>
                </a:solidFill>
              </a:rPr>
              <a:t>.</a:t>
            </a:r>
            <a:endParaRPr sz="1800">
              <a:solidFill>
                <a:schemeClr val="lt1"/>
              </a:solidFill>
              <a:latin typeface="Arial"/>
              <a:ea typeface="Arial"/>
              <a:cs typeface="Arial"/>
              <a:sym typeface="Arial"/>
            </a:endParaRPr>
          </a:p>
        </p:txBody>
      </p:sp>
      <p:pic>
        <p:nvPicPr>
          <p:cNvPr id="235" name="Google Shape;235;p29"/>
          <p:cNvPicPr preferRelativeResize="0"/>
          <p:nvPr/>
        </p:nvPicPr>
        <p:blipFill>
          <a:blip r:embed="rId3">
            <a:alphaModFix/>
          </a:blip>
          <a:stretch>
            <a:fillRect/>
          </a:stretch>
        </p:blipFill>
        <p:spPr>
          <a:xfrm>
            <a:off x="179675" y="1370900"/>
            <a:ext cx="2554000" cy="21302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